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Montserrat SemiBold"/>
      <p:regular r:id="rId40"/>
      <p:bold r:id="rId41"/>
      <p:italic r:id="rId42"/>
      <p:boldItalic r:id="rId43"/>
    </p:embeddedFont>
    <p:embeddedFont>
      <p:font typeface="Montserrat"/>
      <p:regular r:id="rId44"/>
      <p:bold r:id="rId45"/>
      <p:italic r:id="rId46"/>
      <p:boldItalic r:id="rId47"/>
    </p:embeddedFont>
    <p:embeddedFont>
      <p:font typeface="Montserrat Black"/>
      <p:bold r:id="rId48"/>
      <p:boldItalic r:id="rId49"/>
    </p:embeddedFont>
    <p:embeddedFont>
      <p:font typeface="Bebas Neue"/>
      <p:regular r:id="rId50"/>
    </p:embeddedFont>
    <p:embeddedFont>
      <p:font typeface="Lexend"/>
      <p:regular r:id="rId51"/>
      <p:bold r:id="rId52"/>
    </p:embeddedFont>
    <p:embeddedFont>
      <p:font typeface="Montserrat ExtraBold"/>
      <p:bold r:id="rId53"/>
      <p:boldItalic r:id="rId54"/>
    </p:embeddedFont>
    <p:embeddedFont>
      <p:font typeface="PT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ric Gold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regular.fntdata"/><Relationship Id="rId42" Type="http://schemas.openxmlformats.org/officeDocument/2006/relationships/font" Target="fonts/MontserratSemiBold-italic.fntdata"/><Relationship Id="rId41" Type="http://schemas.openxmlformats.org/officeDocument/2006/relationships/font" Target="fonts/MontserratSemiBold-bold.fntdata"/><Relationship Id="rId44" Type="http://schemas.openxmlformats.org/officeDocument/2006/relationships/font" Target="fonts/Montserrat-regular.fntdata"/><Relationship Id="rId43" Type="http://schemas.openxmlformats.org/officeDocument/2006/relationships/font" Target="fonts/MontserratSemiBold-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MontserratBlack-bold.fntdata"/><Relationship Id="rId47" Type="http://schemas.openxmlformats.org/officeDocument/2006/relationships/font" Target="fonts/Montserrat-boldItalic.fntdata"/><Relationship Id="rId49" Type="http://schemas.openxmlformats.org/officeDocument/2006/relationships/font" Target="fonts/MontserratBlack-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exend-regular.fntdata"/><Relationship Id="rId50" Type="http://schemas.openxmlformats.org/officeDocument/2006/relationships/font" Target="fonts/BebasNeue-regular.fntdata"/><Relationship Id="rId53" Type="http://schemas.openxmlformats.org/officeDocument/2006/relationships/font" Target="fonts/MontserratExtraBold-bold.fntdata"/><Relationship Id="rId52" Type="http://schemas.openxmlformats.org/officeDocument/2006/relationships/font" Target="fonts/Lexend-bold.fntdata"/><Relationship Id="rId11" Type="http://schemas.openxmlformats.org/officeDocument/2006/relationships/slide" Target="slides/slide5.xml"/><Relationship Id="rId55" Type="http://schemas.openxmlformats.org/officeDocument/2006/relationships/font" Target="fonts/PTSans-regular.fntdata"/><Relationship Id="rId10" Type="http://schemas.openxmlformats.org/officeDocument/2006/relationships/slide" Target="slides/slide4.xml"/><Relationship Id="rId54" Type="http://schemas.openxmlformats.org/officeDocument/2006/relationships/font" Target="fonts/MontserratExtraBold-boldItalic.fntdata"/><Relationship Id="rId13" Type="http://schemas.openxmlformats.org/officeDocument/2006/relationships/slide" Target="slides/slide7.xml"/><Relationship Id="rId57" Type="http://schemas.openxmlformats.org/officeDocument/2006/relationships/font" Target="fonts/PTSans-italic.fntdata"/><Relationship Id="rId12" Type="http://schemas.openxmlformats.org/officeDocument/2006/relationships/slide" Target="slides/slide6.xml"/><Relationship Id="rId56" Type="http://schemas.openxmlformats.org/officeDocument/2006/relationships/font" Target="fonts/PT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PT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01T16:38:29.636">
    <p:pos x="3067" y="401"/>
    <p:text>Eric -- Fix the clock data latch image to be correct!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everyone! We are the Player Piano 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eric, im camden, and we were advised by the wonderful Dr. Caley.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very excited to show you what we’ve made, so lets get right into 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cebeee83ee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cebeee83ee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EG</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Whenever the user interacts with the piano, or the piano software needs to send data back to the web client, we use WebSockets, and wrap the data in what we call a Packet.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easiest way is to think of a packet, with the analogy of SMS texting. It is a ongoing conversation between two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instance, we are wanting to queue the song Ghosts and goblins.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piano will respond with a OK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it will process and queue the song. After all the song processing happens, and its added to the queue, it will send a packet to the website (CLICK) letting us know the position in the queue.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cebeee83e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cebeee83e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EG</a:t>
            </a:r>
            <a:endParaRPr/>
          </a:p>
          <a:p>
            <a:pPr indent="0" lvl="0" marL="0" rtl="0" algn="l">
              <a:spcBef>
                <a:spcPts val="0"/>
              </a:spcBef>
              <a:spcAft>
                <a:spcPts val="0"/>
              </a:spcAft>
              <a:buNone/>
            </a:pPr>
            <a:r>
              <a:rPr lang="en"/>
              <a:t>Next, we want to clean the song file (Click)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cebeee83ee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cebeee83ee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t>
            </a:r>
            <a:endParaRPr b="1"/>
          </a:p>
          <a:p>
            <a:pPr indent="0" lvl="0" marL="0" rtl="0" algn="l">
              <a:spcBef>
                <a:spcPts val="0"/>
              </a:spcBef>
              <a:spcAft>
                <a:spcPts val="0"/>
              </a:spcAft>
              <a:buNone/>
            </a:pPr>
            <a:r>
              <a:rPr lang="en"/>
              <a:t>Midi files are designed for digital instruments, without physical limitations. However, our project is very much physical, so we need to adjust the midi files to be playable. (click)</a:t>
            </a:r>
            <a:endParaRPr/>
          </a:p>
          <a:p>
            <a:pPr indent="0" lvl="0" marL="0" rtl="0" algn="l">
              <a:spcBef>
                <a:spcPts val="0"/>
              </a:spcBef>
              <a:spcAft>
                <a:spcPts val="0"/>
              </a:spcAft>
              <a:buNone/>
            </a:pPr>
            <a:r>
              <a:rPr lang="en"/>
              <a:t>The first step of cleaning the files is to ignore all the instruments that wouldn’t translate well to piano, like drums. Once we do that, we’re left with a file that looks something like this: (click)</a:t>
            </a:r>
            <a:endParaRPr/>
          </a:p>
          <a:p>
            <a:pPr indent="0" lvl="0" marL="0" rtl="0" algn="l">
              <a:spcBef>
                <a:spcPts val="0"/>
              </a:spcBef>
              <a:spcAft>
                <a:spcPts val="0"/>
              </a:spcAft>
              <a:buNone/>
            </a:pPr>
            <a:r>
              <a:rPr lang="en"/>
              <a:t>So here we have the notes on a timeline, with the higher pitched notes being higher on the chart. Our first step is to get rid of any notes outside the range of the piano. So let’s say these notes (click) at the bottom are lower than the lowest note on the piano, so it can’t play them. The solution is simple, and we just ignore them completely (click).  [WIP]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after we have our file </a:t>
            </a:r>
            <a:r>
              <a:rPr lang="en"/>
              <a:t>of notes for the piano, we need to make sure the piano can physically play them. The main physical limitation of the piano is in how fast it can play repeated notes on the same key. Since midi files are designed for digital instruments, they don’t account for the time it takes for the key to physically lift up and for the piano to be ready to play another note.</a:t>
            </a:r>
            <a:endParaRPr/>
          </a:p>
          <a:p>
            <a:pPr indent="0" lvl="0" marL="0" rtl="0" algn="l">
              <a:spcBef>
                <a:spcPts val="0"/>
              </a:spcBef>
              <a:spcAft>
                <a:spcPts val="0"/>
              </a:spcAft>
              <a:buNone/>
            </a:pPr>
            <a:r>
              <a:rPr lang="en"/>
              <a:t>So for example, take this pair of notes (click)</a:t>
            </a:r>
            <a:endParaRPr/>
          </a:p>
          <a:p>
            <a:pPr indent="0" lvl="0" marL="0" rtl="0" algn="l">
              <a:spcBef>
                <a:spcPts val="0"/>
              </a:spcBef>
              <a:spcAft>
                <a:spcPts val="0"/>
              </a:spcAft>
              <a:buNone/>
            </a:pPr>
            <a:r>
              <a:rPr lang="en"/>
              <a:t>In the midi file, there is no time for the piano key to lift up and be ready in time to hit the second note, so in order to account for this we need to shorten the first note (click)</a:t>
            </a:r>
            <a:endParaRPr/>
          </a:p>
          <a:p>
            <a:pPr indent="0" lvl="0" marL="0" rtl="0" algn="l">
              <a:spcBef>
                <a:spcPts val="0"/>
              </a:spcBef>
              <a:spcAft>
                <a:spcPts val="0"/>
              </a:spcAft>
              <a:buNone/>
            </a:pPr>
            <a:r>
              <a:rPr lang="en"/>
              <a:t>And of course, we need to do this every time this case comes up (click) so in the end our file looks something like this.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cebeee83ee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cebeee83ee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EG</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After the song is cleaned, we add the song to the queue. Then the server waits for any more requests for other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(CLICK)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cebeee83ee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cebeee83ee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
            </a:r>
            <a:endParaRPr/>
          </a:p>
          <a:p>
            <a:pPr indent="0" lvl="0" marL="0" rtl="0" algn="l">
              <a:spcBef>
                <a:spcPts val="0"/>
              </a:spcBef>
              <a:spcAft>
                <a:spcPts val="0"/>
              </a:spcAft>
              <a:buNone/>
            </a:pPr>
            <a:r>
              <a:rPr lang="en"/>
              <a:t>Next we’re going to look at how the computer on the piano interacts with the hardware we designed</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cebeee83ee_1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cebeee83ee_1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EG</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When the computer and the piano need to communicate, we again are using packets. This time however, the packets are sent over Serial and not WebSockets.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fundamentals of our Packet wrapper are still at play though. It's another constant ongoing communication between two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instance, we can see how the communication between the piano and software running on the laptop would look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piano and the computer both </a:t>
            </a:r>
            <a:r>
              <a:rPr lang="en"/>
              <a:t>negotiate</a:t>
            </a:r>
            <a:r>
              <a:rPr lang="en"/>
              <a:t> by saying hello, so they now are </a:t>
            </a:r>
            <a:r>
              <a:rPr lang="en"/>
              <a:t>beginning</a:t>
            </a:r>
            <a:r>
              <a:rPr lang="en"/>
              <a:t> their conversation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the computer tells the piano were getting ready to play a song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piano gets ready, and responds with Okay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want to send notes, so we tell it we want to play F sharp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Responds with OK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want to play G softly and release F#,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piano does </a:t>
            </a:r>
            <a:r>
              <a:rPr lang="en"/>
              <a:t>this</a:t>
            </a:r>
            <a:r>
              <a:rPr lang="en"/>
              <a:t> and tells us it did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cebeee83ee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cebeee83ee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CH</a:t>
            </a:r>
            <a:endParaRPr b="1">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When the user clicks the queue button, and if the queue is empty, the piano controller laptop sends the ‘S’ packet to tell the piano its now starting.</a:t>
            </a:r>
            <a:br>
              <a:rPr lang="en">
                <a:solidFill>
                  <a:schemeClr val="dk1"/>
                </a:solidFill>
              </a:rPr>
            </a:br>
            <a:br>
              <a:rPr lang="en">
                <a:solidFill>
                  <a:schemeClr val="dk1"/>
                </a:solidFill>
              </a:rPr>
            </a:br>
            <a:r>
              <a:rPr lang="en">
                <a:solidFill>
                  <a:schemeClr val="dk1"/>
                </a:solidFill>
              </a:rPr>
              <a:t>This is the simplest example of a packet we send to the piano.</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cebeee83ee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cebeee83ee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CH</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piano responds, and is now ready to begin receiving note packets.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Physically</a:t>
            </a:r>
            <a:r>
              <a:rPr lang="en">
                <a:solidFill>
                  <a:schemeClr val="dk1"/>
                </a:solidFill>
              </a:rPr>
              <a:t> you won’t notice anything different with the piano, but internally, we’re running a few checks to make sure the piano is ready to start playing notes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want to make sure all the keys are off, the foot petal has been reset, and everything is clear and ready to process data.</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cebeee83ee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cebeee83ee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CH</a:t>
            </a:r>
            <a:endParaRPr b="1">
              <a:solidFill>
                <a:schemeClr val="dk1"/>
              </a:solidFill>
            </a:endParaRPr>
          </a:p>
          <a:p>
            <a:pPr indent="0" lvl="0" marL="0" rtl="0" algn="l">
              <a:spcBef>
                <a:spcPts val="0"/>
              </a:spcBef>
              <a:spcAft>
                <a:spcPts val="0"/>
              </a:spcAft>
              <a:buNone/>
            </a:pPr>
            <a:r>
              <a:rPr lang="en">
                <a:solidFill>
                  <a:schemeClr val="dk1"/>
                </a:solidFill>
              </a:rPr>
              <a:t>Now as the song starts to play, we want to send notes to the piano. (click)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first we specify the packet type, which in this case is N for “note” (click)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we specify the</a:t>
            </a:r>
            <a:r>
              <a:rPr lang="en">
                <a:solidFill>
                  <a:schemeClr val="dk1"/>
                </a:solidFill>
              </a:rPr>
              <a:t> amount of notes to play, which in this case is 1 (click)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we have to specify data about the note we are sending, so for the pitch we tell it 60 for middle C, and for the volume we tell it 255, which indicates max volume (click)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cebeee83ee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cebeee83ee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CH</a:t>
            </a:r>
            <a:endParaRPr b="1">
              <a:solidFill>
                <a:schemeClr val="dk1"/>
              </a:solidFill>
            </a:endParaRPr>
          </a:p>
          <a:p>
            <a:pPr indent="0" lvl="0" marL="0" rtl="0" algn="l">
              <a:spcBef>
                <a:spcPts val="0"/>
              </a:spcBef>
              <a:spcAft>
                <a:spcPts val="0"/>
              </a:spcAft>
              <a:buNone/>
            </a:pPr>
            <a:r>
              <a:rPr lang="en">
                <a:solidFill>
                  <a:schemeClr val="dk1"/>
                </a:solidFill>
              </a:rPr>
              <a:t>Here we can see when we send this packet, just like with the text message analogy, the piano responds by doing the action!</a:t>
            </a:r>
            <a:endParaRPr>
              <a:solidFill>
                <a:schemeClr val="dk1"/>
              </a:solidFill>
            </a:endParaRPr>
          </a:p>
          <a:p>
            <a:pPr indent="0" lvl="0" marL="0" rtl="0" algn="l">
              <a:spcBef>
                <a:spcPts val="0"/>
              </a:spcBef>
              <a:spcAft>
                <a:spcPts val="0"/>
              </a:spcAft>
              <a:buNone/>
            </a:pPr>
            <a:r>
              <a:rPr lang="en">
                <a:solidFill>
                  <a:schemeClr val="dk1"/>
                </a:solidFill>
              </a:rPr>
              <a:t>So when i send that packet to the piano, it does this!:</a:t>
            </a:r>
            <a:endParaRPr>
              <a:solidFill>
                <a:schemeClr val="dk1"/>
              </a:solidFill>
            </a:endParaRPr>
          </a:p>
          <a:p>
            <a:pPr indent="0" lvl="0" marL="0" rtl="0" algn="l">
              <a:spcBef>
                <a:spcPts val="0"/>
              </a:spcBef>
              <a:spcAft>
                <a:spcPts val="0"/>
              </a:spcAft>
              <a:buNone/>
            </a:pPr>
            <a:r>
              <a:rPr lang="en">
                <a:solidFill>
                  <a:schemeClr val="dk1"/>
                </a:solidFill>
              </a:rPr>
              <a:t>(hit the button!)</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8b33c81338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8b33c81338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a:t>
            </a:r>
            <a:endParaRPr/>
          </a:p>
          <a:p>
            <a:pPr indent="0" lvl="0" marL="0" rtl="0" algn="l">
              <a:spcBef>
                <a:spcPts val="0"/>
              </a:spcBef>
              <a:spcAft>
                <a:spcPts val="0"/>
              </a:spcAft>
              <a:buNone/>
            </a:pPr>
            <a:r>
              <a:rPr lang="en"/>
              <a:t>So, the general gist of our project is to convert a regular upright piano into a fully automatic player piano. This isn’t a new idea, and player pianos have actually been around since the late 1800s, operating similarly to a giant music box.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in addition to this, we took it a step further, adding the ability for the piano to play files from an online database of pre-loaded songs. A user can approach the piano and use their own device to access our website allowing them to play songs on the piano</a:t>
            </a:r>
            <a:endParaRPr sz="1600"/>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cebeee83ee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cebeee83ee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CH</a:t>
            </a:r>
            <a:endParaRPr b="1">
              <a:solidFill>
                <a:schemeClr val="dk1"/>
              </a:solidFill>
            </a:endParaRPr>
          </a:p>
          <a:p>
            <a:pPr indent="0" lvl="0" marL="0" rtl="0" algn="l">
              <a:spcBef>
                <a:spcPts val="0"/>
              </a:spcBef>
              <a:spcAft>
                <a:spcPts val="0"/>
              </a:spcAft>
              <a:buNone/>
            </a:pPr>
            <a:r>
              <a:rPr lang="en">
                <a:solidFill>
                  <a:schemeClr val="dk1"/>
                </a:solidFill>
              </a:rPr>
              <a:t>Now as the song starts to play, we want to send notes to the piano, maybe multiple at a time</a:t>
            </a:r>
            <a:endParaRPr>
              <a:solidFill>
                <a:schemeClr val="dk1"/>
              </a:solidFill>
            </a:endParaRPr>
          </a:p>
          <a:p>
            <a:pPr indent="0" lvl="0" marL="0" rtl="0" algn="l">
              <a:spcBef>
                <a:spcPts val="0"/>
              </a:spcBef>
              <a:spcAft>
                <a:spcPts val="0"/>
              </a:spcAft>
              <a:buNone/>
            </a:pPr>
            <a:r>
              <a:rPr lang="en">
                <a:solidFill>
                  <a:schemeClr val="dk1"/>
                </a:solidFill>
              </a:rPr>
              <a:t>Like before, we </a:t>
            </a:r>
            <a:r>
              <a:rPr lang="en">
                <a:solidFill>
                  <a:schemeClr val="dk1"/>
                </a:solidFill>
              </a:rPr>
              <a:t>specify the packet type, which in this case is N for “note”, as well as the amount of notes to play, this time its 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we specify the notes, so we tell it 60 for middle C, and 255 for max volume, plus 67 for G4, and 127 for half volume.</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cebeee83ee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cebeee83ee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CH</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we expect, the piano will perform that action when the data is sent, and waits for any new incoming data</a:t>
            </a:r>
            <a:endParaRPr>
              <a:solidFill>
                <a:schemeClr val="dk1"/>
              </a:solidFill>
            </a:endParaRPr>
          </a:p>
          <a:p>
            <a:pPr indent="0" lvl="0" marL="0" rtl="0" algn="l">
              <a:spcBef>
                <a:spcPts val="0"/>
              </a:spcBef>
              <a:spcAft>
                <a:spcPts val="0"/>
              </a:spcAft>
              <a:buNone/>
            </a:pPr>
            <a:r>
              <a:rPr lang="en">
                <a:solidFill>
                  <a:schemeClr val="dk1"/>
                </a:solidFill>
              </a:rPr>
              <a:t>So now when we send this packet, the piano does this:</a:t>
            </a:r>
            <a:endParaRPr>
              <a:solidFill>
                <a:schemeClr val="dk1"/>
              </a:solidFill>
            </a:endParaRPr>
          </a:p>
          <a:p>
            <a:pPr indent="0" lvl="0" marL="0" rtl="0" algn="l">
              <a:spcBef>
                <a:spcPts val="0"/>
              </a:spcBef>
              <a:spcAft>
                <a:spcPts val="0"/>
              </a:spcAft>
              <a:buNone/>
            </a:pPr>
            <a:r>
              <a:rPr lang="en">
                <a:solidFill>
                  <a:schemeClr val="dk1"/>
                </a:solidFill>
              </a:rPr>
              <a:t>( Hit the button!)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cebeee83ee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cebeee83ee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EG</a:t>
            </a:r>
            <a:endParaRPr b="1"/>
          </a:p>
          <a:p>
            <a:pPr indent="0" lvl="0" marL="0" rtl="0" algn="l">
              <a:spcBef>
                <a:spcPts val="0"/>
              </a:spcBef>
              <a:spcAft>
                <a:spcPts val="0"/>
              </a:spcAft>
              <a:buNone/>
            </a:pPr>
            <a:r>
              <a:rPr lang="en"/>
              <a:t>For the next segment of our presentation, we’re going to talk about the hardware we designed to go on the piano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cebeee83ee_2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cebeee83ee_2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EG</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Here is an overview of how the data flow happens.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our packet data that we just discussed is sent over the wire to the (CLICK) arduino</a:t>
            </a:r>
            <a:endParaRPr/>
          </a:p>
          <a:p>
            <a:pPr indent="0" lvl="0" marL="0" rtl="0" algn="l">
              <a:spcBef>
                <a:spcPts val="0"/>
              </a:spcBef>
              <a:spcAft>
                <a:spcPts val="0"/>
              </a:spcAft>
              <a:buNone/>
            </a:pPr>
            <a:r>
              <a:rPr lang="en"/>
              <a:t>which acts as a translator for the electronics, translating our packet data into electrical signals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 small single board computer, commonly found in household appliances like rice cookers and ovens.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packet is intended for the foot pedal, (CLICK) we read that information, and send the signal to the foot pedal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otherwise</a:t>
            </a:r>
            <a:r>
              <a:rPr lang="en"/>
              <a:t> if its a key packet, (CLICK) we send it to the first circuit board.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circuit board (CLICK)  controls 8 solenoids, and each solenoid hits one key.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solenoid is basically a magnet with a rod inside, and when its powered, it pushed the rod down, which pushes the key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the data exits the first circuit board (Click) it sent to the input of the next board in the 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Eventually once we reach the last board (CLICK) we feed the data into our error checker board. This circuit board looks at the data the comes out of the last board, and makes sure it’s what we expect to come out, and sends the comparison result back the the arduino.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it isn’t want we expect, we know an error has occurred, so the arduino quickly turns everything off and back on again, fixing the interference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cebeee83ee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cebeee83ee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EG</a:t>
            </a:r>
            <a:endParaRPr/>
          </a:p>
          <a:p>
            <a:pPr indent="0" lvl="0" marL="0" rtl="0" algn="l">
              <a:spcBef>
                <a:spcPts val="0"/>
              </a:spcBef>
              <a:spcAft>
                <a:spcPts val="0"/>
              </a:spcAft>
              <a:buNone/>
            </a:pPr>
            <a:r>
              <a:rPr lang="en"/>
              <a:t>Now here’s a picture of the arduino attached to the </a:t>
            </a:r>
            <a:r>
              <a:rPr lang="en"/>
              <a:t>piano</a:t>
            </a:r>
            <a:r>
              <a:rPr lang="en"/>
              <a:t>. The USB cable is the incoming </a:t>
            </a:r>
            <a:r>
              <a:rPr lang="en"/>
              <a:t>packet</a:t>
            </a:r>
            <a:r>
              <a:rPr lang="en"/>
              <a:t> data we mentioned before, and the white cable is the electrical signals generated by the arduino, being sent to the circuit boards.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d20c01c2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d20c01c2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our custom printed circuit board we designed from scratch, and got manufactured </a:t>
            </a:r>
            <a:r>
              <a:rPr lang="en"/>
              <a:t>overseas</a:t>
            </a:r>
            <a:r>
              <a:rPr lang="en"/>
              <a:t>. It ships to us looking something like this.</a:t>
            </a:r>
            <a:endParaRPr/>
          </a:p>
          <a:p>
            <a:pPr indent="0" lvl="0" marL="0" rtl="0" algn="l">
              <a:spcBef>
                <a:spcPts val="0"/>
              </a:spcBef>
              <a:spcAft>
                <a:spcPts val="0"/>
              </a:spcAft>
              <a:buNone/>
            </a:pPr>
            <a:r>
              <a:rPr lang="en"/>
              <a:t>There are 11 of them in total on the piano, and we have to connect each one of the individually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d20c01c2e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d20c01c2e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EG</a:t>
            </a:r>
            <a:endParaRPr/>
          </a:p>
          <a:p>
            <a:pPr indent="0" lvl="0" marL="0" rtl="0" algn="l">
              <a:spcBef>
                <a:spcPts val="0"/>
              </a:spcBef>
              <a:spcAft>
                <a:spcPts val="0"/>
              </a:spcAft>
              <a:buNone/>
            </a:pPr>
            <a:r>
              <a:rPr lang="en"/>
              <a:t>Once all the component are soldered on to the boards by hand, it looks something like this.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board, we have a number of features that make our custom board unique.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These are the connectors for the incoming and outgoing data, as well as low voltage power. We use these to connect each of the boards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This is the low voltage debug light. If it turns on, this lets us know at a glance if we have power to the circuit board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This is the high voltage debug light, if this one turns on, we know the solenoids that hit the keys have power.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(Click) This is the high voltage power connector, which powers the solenoids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(Click) Here is the brains of the board, it takes the incoming signal, and figures out which solenoid the signal needs to go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sake of simplicity, were only going to look at one column (CLICK) of this board. There are 8 of these column, all exactly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column consists of 3 main components. The first one being (CLICK) the transistor, which controls the high voltage signal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(CLICK) we have the debug light. This lets us which specific solenoids are being powered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(CLICK) we have the connector that connects our custom circuit board with the solenoid that hits the key.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d20c01c2e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d20c01c2e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Once all the component are soldered on to the boards by hand, it looks something like this. (CLICK)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the board, we have a number of features that make our custom board unique.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 These are the connectors for the incoming and outgoing data, as well as low voltage power. We use these to connect each of the boards together.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 This is the low voltage debug light. If it turns on, this lets us know at a glance if we have power to the circuit board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 This is the high voltage debug light, if this one turns on, we know the solenoids that hit the keys have power.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 This is the high voltage power connector, which powers the solenoids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 Here is the brains of the board, it takes the incoming signal, and figures out which solenoid the signal needs to go 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sake of simplicity, were only going to look at one column (CLICK) of this board. There are 8 of these column, all exactly the same.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column consists of 3 main components. The first one being (CLICK) the transistor, which controls the high voltage signal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(CLICK) we have the debug light. This lets us which specific solenoids are being powered</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And finally (CLICK) we have the connector that connects our custom circuit board with the solenoid that hits the key.</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cebeee83ee_1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cebeee83ee_1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EG</a:t>
            </a:r>
            <a:endParaRPr/>
          </a:p>
          <a:p>
            <a:pPr indent="0" lvl="0" marL="0" rtl="0" algn="l">
              <a:spcBef>
                <a:spcPts val="0"/>
              </a:spcBef>
              <a:spcAft>
                <a:spcPts val="0"/>
              </a:spcAft>
              <a:buNone/>
            </a:pPr>
            <a:r>
              <a:rPr lang="en"/>
              <a:t>This is the Error checker board. We built this after lots of testing, and finding out there’s occasionally some electrical </a:t>
            </a:r>
            <a:r>
              <a:rPr lang="en"/>
              <a:t>interference</a:t>
            </a:r>
            <a:r>
              <a:rPr lang="en"/>
              <a:t> with all of our solenoids.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developed this pretty late into the project, and because of this, we did not have time to get this board manufactured overseas.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mentioned previously, this board </a:t>
            </a:r>
            <a:r>
              <a:rPr lang="en">
                <a:solidFill>
                  <a:schemeClr val="dk1"/>
                </a:solidFill>
              </a:rPr>
              <a:t>makes sure the data coming out is what we expect to come out</a:t>
            </a:r>
            <a:r>
              <a:rPr lang="en"/>
              <a:t>, and relays a signal back to the Arduino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If any issues </a:t>
            </a:r>
            <a:r>
              <a:rPr lang="en"/>
              <a:t>occur</a:t>
            </a:r>
            <a:r>
              <a:rPr lang="en"/>
              <a:t>, we stop sending the data, reset everything, and then start sending the data again right where we left off.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Issues can occur for a variety of </a:t>
            </a:r>
            <a:r>
              <a:rPr lang="en"/>
              <a:t>reasons</a:t>
            </a:r>
            <a:r>
              <a:rPr lang="en"/>
              <a:t>, like things overheating, or electrical in</a:t>
            </a:r>
            <a:r>
              <a:rPr lang="en"/>
              <a:t>terference. But with this solution, we should be able to detect errors caused by whatever may come up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cebeee83ee_1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cebeee83ee_1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EG</a:t>
            </a:r>
            <a:endParaRPr b="1">
              <a:solidFill>
                <a:schemeClr val="dk1"/>
              </a:solidFill>
            </a:endParaRPr>
          </a:p>
          <a:p>
            <a:pPr indent="0" lvl="0" marL="0" rtl="0" algn="l">
              <a:spcBef>
                <a:spcPts val="0"/>
              </a:spcBef>
              <a:spcAft>
                <a:spcPts val="0"/>
              </a:spcAft>
              <a:buNone/>
            </a:pPr>
            <a:r>
              <a:rPr lang="en">
                <a:solidFill>
                  <a:schemeClr val="dk1"/>
                </a:solidFill>
              </a:rPr>
              <a:t>This is the foot pedal that controls sustain on the piano. We don’t have this currently hooked up since it makes it really hard to move around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sustain pedal has a motor attached to it, that can press or release the pedal on command when a packet is sent by the arduino telling it to do so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motor is slow, so we have to account for its slowness when sending packets, so we send all of the sustain pedal packets half a second early to account for the time it takes to move</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cd09a46239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cd09a46239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
            </a:r>
            <a:endParaRPr/>
          </a:p>
          <a:p>
            <a:pPr indent="0" lvl="0" marL="0" rtl="0" algn="l">
              <a:spcBef>
                <a:spcPts val="0"/>
              </a:spcBef>
              <a:spcAft>
                <a:spcPts val="0"/>
              </a:spcAft>
              <a:buNone/>
            </a:pPr>
            <a:r>
              <a:rPr lang="en"/>
              <a:t>So for a quick overview of what that looks like, we have the user and their device, which communicates over the web with the computer mounted on the piano. And that computer controls all the hardware on the piano, allowing it to play songs queued by the user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cebeee83ee_1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cebeee83ee_1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EG</a:t>
            </a:r>
            <a:endParaRPr/>
          </a:p>
          <a:p>
            <a:pPr indent="0" lvl="0" marL="0" rtl="0" algn="l">
              <a:spcBef>
                <a:spcPts val="0"/>
              </a:spcBef>
              <a:spcAft>
                <a:spcPts val="0"/>
              </a:spcAft>
              <a:buNone/>
            </a:pPr>
            <a:r>
              <a:rPr lang="en"/>
              <a:t>As you may have expected, with a project this large, we ran into some issues.</a:t>
            </a:r>
            <a:endParaRPr/>
          </a:p>
          <a:p>
            <a:pPr indent="0" lvl="0" marL="0" rtl="0" algn="l">
              <a:spcBef>
                <a:spcPts val="0"/>
              </a:spcBef>
              <a:spcAft>
                <a:spcPts val="0"/>
              </a:spcAft>
              <a:buNone/>
            </a:pPr>
            <a:r>
              <a:rPr lang="en"/>
              <a:t>Bringing projects to the physical world is its own unique set of challenges. While something may look right on a schematic or in code, accounting for things like electromagnetic </a:t>
            </a:r>
            <a:r>
              <a:rPr lang="en"/>
              <a:t>interference</a:t>
            </a:r>
            <a:r>
              <a:rPr lang="en"/>
              <a:t> (CLICK) has been its own challenge.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most issues with this are fixed, </a:t>
            </a:r>
            <a:r>
              <a:rPr lang="en"/>
              <a:t>occasionally</a:t>
            </a:r>
            <a:r>
              <a:rPr lang="en"/>
              <a:t> the error checker fails to detect issues.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if this happens, manually turning the piano on and off usually fixes the issue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the chips on the boards get very hot and shut down. Since encountering this error, we added heat sinks to </a:t>
            </a:r>
            <a:r>
              <a:rPr lang="en"/>
              <a:t>the chips to help, but sometimes if the piano has been running for a long time, this still comes up.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ran into some problems with interpreting the midis files (click)</a:t>
            </a:r>
            <a:endParaRPr/>
          </a:p>
          <a:p>
            <a:pPr indent="0" lvl="0" marL="0" rtl="0" algn="l">
              <a:spcBef>
                <a:spcPts val="0"/>
              </a:spcBef>
              <a:spcAft>
                <a:spcPts val="0"/>
              </a:spcAft>
              <a:buNone/>
            </a:pPr>
            <a:r>
              <a:rPr lang="en"/>
              <a:t>In midi data, there are 2 ways say that a note is turning off, either you simply tell it to turn off, or you tell it to play a note with 0 volume. In our code, we had to account for this, and make sure the piano could do either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(VERSION CLICK)</a:t>
            </a:r>
            <a:endParaRPr/>
          </a:p>
          <a:p>
            <a:pPr indent="0" lvl="0" marL="0" rtl="0" algn="l">
              <a:spcBef>
                <a:spcPts val="0"/>
              </a:spcBef>
              <a:spcAft>
                <a:spcPts val="0"/>
              </a:spcAft>
              <a:buNone/>
            </a:pPr>
            <a:r>
              <a:rPr lang="en"/>
              <a:t>Midi also has </a:t>
            </a:r>
            <a:r>
              <a:rPr lang="en"/>
              <a:t>multiple</a:t>
            </a:r>
            <a:r>
              <a:rPr lang="en"/>
              <a:t> different types of timings you can use. </a:t>
            </a:r>
            <a:r>
              <a:rPr lang="en"/>
              <a:t>Finding</a:t>
            </a:r>
            <a:r>
              <a:rPr lang="en"/>
              <a:t> out how to calculate it correctly for each different midi versions took many hours of frustration, but in the end it worked out. (TIMINGS CLICK)</a:t>
            </a:r>
            <a:endParaRPr/>
          </a:p>
          <a:p>
            <a:pPr indent="0" lvl="0" marL="0" rtl="0" algn="l">
              <a:spcBef>
                <a:spcPts val="0"/>
              </a:spcBef>
              <a:spcAft>
                <a:spcPts val="0"/>
              </a:spcAft>
              <a:buNone/>
            </a:pPr>
            <a:r>
              <a:rPr lang="en"/>
              <a:t>These types of timings can also speed up or slow down throughout the song, so making sure it was done correctly was another long battle.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issue that came up was making sure the website would work on both desktop and mobile. Making a website accessible for a variety of screen sizes, and making sure the buttons were fully functional for touch screens was something that we had never done in the past, so it was an interesting set of problems to overcome.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cebeee83ee_2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cebeee83ee_2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t>
            </a:r>
            <a:endParaRPr b="1"/>
          </a:p>
          <a:p>
            <a:pPr indent="0" lvl="0" marL="0" rtl="0" algn="l">
              <a:spcBef>
                <a:spcPts val="0"/>
              </a:spcBef>
              <a:spcAft>
                <a:spcPts val="0"/>
              </a:spcAft>
              <a:buNone/>
            </a:pPr>
            <a:r>
              <a:rPr lang="en"/>
              <a:t>We have a couple demo songs prepared for you today, the first of which being “Fantaisie-Impromptu” by Chopin.</a:t>
            </a:r>
            <a:endParaRPr/>
          </a:p>
          <a:p>
            <a:pPr indent="0" lvl="0" marL="0" rtl="0" algn="l">
              <a:spcBef>
                <a:spcPts val="0"/>
              </a:spcBef>
              <a:spcAft>
                <a:spcPts val="0"/>
              </a:spcAft>
              <a:buNone/>
            </a:pPr>
            <a:r>
              <a:rPr lang="en"/>
              <a:t>That was our first demo song,</a:t>
            </a:r>
            <a:endParaRPr/>
          </a:p>
          <a:p>
            <a:pPr indent="0" lvl="0" marL="0" rtl="0" algn="l">
              <a:spcBef>
                <a:spcPts val="0"/>
              </a:spcBef>
              <a:spcAft>
                <a:spcPts val="0"/>
              </a:spcAft>
              <a:buNone/>
            </a:pPr>
            <a:r>
              <a:rPr lang="en"/>
              <a:t>The second song we have prepared today is “Ghosts ‘n Goblins” by Ayako Mori, which you may recognize as our example song from earlier in the presentation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6ff08856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6ff08856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
            </a:r>
            <a:endParaRPr/>
          </a:p>
          <a:p>
            <a:pPr indent="0" lvl="0" marL="0" rtl="0" algn="l">
              <a:spcBef>
                <a:spcPts val="0"/>
              </a:spcBef>
              <a:spcAft>
                <a:spcPts val="0"/>
              </a:spcAft>
              <a:buNone/>
            </a:pPr>
            <a:r>
              <a:rPr lang="en"/>
              <a:t>Well that concludes our presentation, does anyone have any questions for us?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d070636d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d070636d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(If anyone wants to look more closely at the piano, or try it out, feel free to come up during the break after the next presentation and check it out!)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a256bac47f_1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a256bac47f_1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
            </a:r>
            <a:endParaRPr/>
          </a:p>
          <a:p>
            <a:pPr indent="0" lvl="0" marL="0" rtl="0" algn="l">
              <a:spcBef>
                <a:spcPts val="0"/>
              </a:spcBef>
              <a:spcAft>
                <a:spcPts val="0"/>
              </a:spcAft>
              <a:buNone/>
            </a:pPr>
            <a:r>
              <a:rPr lang="en"/>
              <a:t>First we’re going to take a look at what content the user sees and how they can interact with it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here is the website that the user sees, there’s a list of songs, with all the relevant info like title, artist and length and if the song is set as a favorite, that info will appear in gold. There’s also options for the user to sort and filter the list, and search for specific songs. At the bottom of the page, the user can see what song is currently playing, as well options for pausing, unpausing, and skipping songs.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user visits the website on desktop, they’ll see a similar webpage with all the same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Both websites are programmed in vanilla HTML, CSS and Javascript, with the song data being loaded in from a database on an external server.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ebeee83e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cebeee83e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t>
            </a:r>
            <a:endParaRPr b="1"/>
          </a:p>
          <a:p>
            <a:pPr indent="0" lvl="0" marL="0" rtl="0" algn="l">
              <a:spcBef>
                <a:spcPts val="0"/>
              </a:spcBef>
              <a:spcAft>
                <a:spcPts val="0"/>
              </a:spcAft>
              <a:buNone/>
            </a:pPr>
            <a:r>
              <a:rPr lang="en">
                <a:solidFill>
                  <a:schemeClr val="dk1"/>
                </a:solidFill>
              </a:rPr>
              <a:t>Speaking of that database, let’s take a look at what a database entry for a single song looks like.</a:t>
            </a:r>
            <a:endParaRPr>
              <a:solidFill>
                <a:schemeClr val="dk1"/>
              </a:solidFill>
            </a:endParaRPr>
          </a:p>
          <a:p>
            <a:pPr indent="0" lvl="0" marL="0" rtl="0" algn="l">
              <a:spcBef>
                <a:spcPts val="0"/>
              </a:spcBef>
              <a:spcAft>
                <a:spcPts val="0"/>
              </a:spcAft>
              <a:buNone/>
            </a:pPr>
            <a:r>
              <a:rPr lang="en">
                <a:solidFill>
                  <a:schemeClr val="dk1"/>
                </a:solidFill>
              </a:rPr>
              <a:t>So obviously we need to store identifying information about the song, like the title and artists. A song can have multiple artists, but our example song only has one.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also need the files associated with the song, like the song itself which we store as a midi file, and the art that goes along with it, which can come in a variety of formats.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user should also have ways to search for the song, so we have a field for the genre, and for potential search terms. The genre get auto-generated by looking up the song with an API called Discogs, and the tags are really just whatever we think </a:t>
            </a:r>
            <a:endParaRPr>
              <a:solidFill>
                <a:schemeClr val="dk1"/>
              </a:solidFill>
            </a:endParaRPr>
          </a:p>
          <a:p>
            <a:pPr indent="0" lvl="0" marL="0" rtl="0" algn="l">
              <a:spcBef>
                <a:spcPts val="0"/>
              </a:spcBef>
              <a:spcAft>
                <a:spcPts val="0"/>
              </a:spcAft>
              <a:buNone/>
            </a:pPr>
            <a:r>
              <a:rPr lang="en">
                <a:solidFill>
                  <a:schemeClr val="dk1"/>
                </a:solidFill>
              </a:rPr>
              <a:t>someone might search to get to the song. With our example, the song is from a video game, so it should appear when the user searches for 'video game'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also have a script to parse the song for the length and number of notes, so we can let the user sort and filter with those values.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finally, we have a field called "favorite" that we set to true if we think the song sounds nice, or showcases something cool about the piano's capabilities.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cebeee83ee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cebeee83ee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t>
            </a:r>
            <a:endParaRPr b="1"/>
          </a:p>
          <a:p>
            <a:pPr indent="0" lvl="0" marL="0" rtl="0" algn="l">
              <a:spcBef>
                <a:spcPts val="0"/>
              </a:spcBef>
              <a:spcAft>
                <a:spcPts val="0"/>
              </a:spcAft>
              <a:buNone/>
            </a:pPr>
            <a:r>
              <a:rPr lang="en"/>
              <a:t>When the user visits the website, the data gets loaded as you would expect, with the title, artist, and album art being the main things the user sees.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search term “video game” is in the tags for this song, so it should come up in the results when the user searches for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song length also gets displayed, and that along with the note count are used to calculate the difficulty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we do for the difficulty rating is calculate the density of notes in a song, and assign the song a value between 1 - 10 based on that density value. In reality, judging the difficulty of a piano piece is way more complicated than that and difficulty is subjective, but to the average listener, this value is perfectly fine.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Originally we were back and forth on whether this should be something displayed on the website, but one of the most common questions we get about the piano is asking “what’s the hardest song it can play?” so we ended up including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we wanted a way to have certain songs we really liked stand out, so a song with the “favorite” tag will have its text colored gold.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there’s an entry in our database!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cebeee83ee_0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cebeee83ee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t>
            </a:r>
            <a:endParaRPr b="1"/>
          </a:p>
          <a:p>
            <a:pPr indent="0" lvl="0" marL="0" rtl="0" algn="l">
              <a:spcBef>
                <a:spcPts val="0"/>
              </a:spcBef>
              <a:spcAft>
                <a:spcPts val="0"/>
              </a:spcAft>
              <a:buNone/>
            </a:pPr>
            <a:r>
              <a:rPr lang="en"/>
              <a:t>So when all of that is loaded in, the user is free to queue a song, which sends a string to the computer, which lets it know what song to add to the queue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cebeee83ee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cebeee83ee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Key things happen when a song is queued (Click)</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Data is sent from the website to the server</a:t>
            </a:r>
            <a:endParaRPr/>
          </a:p>
          <a:p>
            <a:pPr indent="-298450" lvl="0" marL="457200" rtl="0" algn="l">
              <a:spcBef>
                <a:spcPts val="0"/>
              </a:spcBef>
              <a:spcAft>
                <a:spcPts val="0"/>
              </a:spcAft>
              <a:buSzPts val="1100"/>
              <a:buAutoNum type="arabicPeriod"/>
            </a:pPr>
            <a:r>
              <a:rPr lang="en"/>
              <a:t>Song file is cleaned</a:t>
            </a:r>
            <a:endParaRPr/>
          </a:p>
          <a:p>
            <a:pPr indent="-298450" lvl="0" marL="457200" rtl="0" algn="l">
              <a:spcBef>
                <a:spcPts val="0"/>
              </a:spcBef>
              <a:spcAft>
                <a:spcPts val="0"/>
              </a:spcAft>
              <a:buSzPts val="1100"/>
              <a:buAutoNum type="arabicPeriod"/>
            </a:pPr>
            <a:r>
              <a:rPr lang="en"/>
              <a:t>Song added to the queue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cebeee83e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cebeee83e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EG</a:t>
            </a:r>
            <a:endParaRPr/>
          </a:p>
          <a:p>
            <a:pPr indent="0" lvl="0" marL="0" rtl="0" algn="l">
              <a:spcBef>
                <a:spcPts val="0"/>
              </a:spcBef>
              <a:spcAft>
                <a:spcPts val="0"/>
              </a:spcAft>
              <a:buNone/>
            </a:pPr>
            <a:r>
              <a:rPr lang="en"/>
              <a:t>The data is sent from the website to the computer attached to the piano (Click)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225" y="1033938"/>
            <a:ext cx="5769600" cy="24207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3633763"/>
            <a:ext cx="5769600" cy="475800"/>
          </a:xfrm>
          <a:prstGeom prst="rect">
            <a:avLst/>
          </a:prstGeom>
          <a:noFill/>
        </p:spPr>
        <p:txBody>
          <a:bodyPr anchorCtr="0" anchor="t" bIns="91425" lIns="91425" spcFirstLastPara="1" rIns="91425" wrap="square" tIns="91425">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853650" y="189038"/>
            <a:ext cx="328300" cy="32830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3599956">
            <a:off x="-519740" y="3459694"/>
            <a:ext cx="1240898" cy="265219"/>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08988" y="220575"/>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flipH="1">
            <a:off x="76525" y="4464050"/>
            <a:ext cx="8985550" cy="481575"/>
            <a:chOff x="-2096075" y="4257400"/>
            <a:chExt cx="8985550" cy="481575"/>
          </a:xfrm>
        </p:grpSpPr>
        <p:sp>
          <p:nvSpPr>
            <p:cNvPr id="16" name="Google Shape;16;p2"/>
            <p:cNvSpPr/>
            <p:nvPr/>
          </p:nvSpPr>
          <p:spPr>
            <a:xfrm>
              <a:off x="6210100" y="4257400"/>
              <a:ext cx="679375" cy="481575"/>
            </a:xfrm>
            <a:custGeom>
              <a:rect b="b" l="l" r="r" t="t"/>
              <a:pathLst>
                <a:path extrusionOk="0" h="19263" w="27175">
                  <a:moveTo>
                    <a:pt x="16495" y="1"/>
                  </a:moveTo>
                  <a:cubicBezTo>
                    <a:pt x="9773" y="1"/>
                    <a:pt x="1" y="19263"/>
                    <a:pt x="1" y="19263"/>
                  </a:cubicBezTo>
                  <a:lnTo>
                    <a:pt x="22220" y="19263"/>
                  </a:lnTo>
                  <a:cubicBezTo>
                    <a:pt x="22220" y="19263"/>
                    <a:pt x="27175" y="10904"/>
                    <a:pt x="24682" y="8807"/>
                  </a:cubicBezTo>
                  <a:cubicBezTo>
                    <a:pt x="24201" y="8404"/>
                    <a:pt x="23606" y="8246"/>
                    <a:pt x="22968" y="8246"/>
                  </a:cubicBezTo>
                  <a:cubicBezTo>
                    <a:pt x="20622" y="8246"/>
                    <a:pt x="17691" y="10387"/>
                    <a:pt x="17691" y="10387"/>
                  </a:cubicBezTo>
                  <a:cubicBezTo>
                    <a:pt x="17691" y="10387"/>
                    <a:pt x="21369" y="1026"/>
                    <a:pt x="17235" y="83"/>
                  </a:cubicBezTo>
                  <a:cubicBezTo>
                    <a:pt x="16993" y="27"/>
                    <a:pt x="16746" y="1"/>
                    <a:pt x="164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2096075" y="4469600"/>
              <a:ext cx="753075" cy="269375"/>
            </a:xfrm>
            <a:custGeom>
              <a:rect b="b" l="l" r="r" t="t"/>
              <a:pathLst>
                <a:path extrusionOk="0" h="10775" w="30123">
                  <a:moveTo>
                    <a:pt x="25831" y="0"/>
                  </a:moveTo>
                  <a:cubicBezTo>
                    <a:pt x="22051" y="0"/>
                    <a:pt x="15502" y="7188"/>
                    <a:pt x="15502" y="7188"/>
                  </a:cubicBezTo>
                  <a:cubicBezTo>
                    <a:pt x="15502" y="7188"/>
                    <a:pt x="17235" y="4058"/>
                    <a:pt x="15502" y="3632"/>
                  </a:cubicBezTo>
                  <a:cubicBezTo>
                    <a:pt x="15396" y="3607"/>
                    <a:pt x="15289" y="3595"/>
                    <a:pt x="15180" y="3595"/>
                  </a:cubicBezTo>
                  <a:cubicBezTo>
                    <a:pt x="13471" y="3595"/>
                    <a:pt x="11429" y="6550"/>
                    <a:pt x="11429" y="6550"/>
                  </a:cubicBezTo>
                  <a:cubicBezTo>
                    <a:pt x="11429" y="6550"/>
                    <a:pt x="14274" y="239"/>
                    <a:pt x="10587" y="239"/>
                  </a:cubicBezTo>
                  <a:cubicBezTo>
                    <a:pt x="10277" y="239"/>
                    <a:pt x="9922" y="283"/>
                    <a:pt x="9514" y="380"/>
                  </a:cubicBezTo>
                  <a:cubicBezTo>
                    <a:pt x="4286" y="1656"/>
                    <a:pt x="0" y="10775"/>
                    <a:pt x="0" y="10775"/>
                  </a:cubicBezTo>
                  <a:lnTo>
                    <a:pt x="24529" y="10775"/>
                  </a:lnTo>
                  <a:cubicBezTo>
                    <a:pt x="24529" y="10775"/>
                    <a:pt x="30122" y="1231"/>
                    <a:pt x="26566" y="106"/>
                  </a:cubicBezTo>
                  <a:cubicBezTo>
                    <a:pt x="26336" y="34"/>
                    <a:pt x="26090" y="0"/>
                    <a:pt x="258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rot="8100000">
            <a:off x="189653" y="104274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11" name="Shape 111"/>
        <p:cNvGrpSpPr/>
        <p:nvPr/>
      </p:nvGrpSpPr>
      <p:grpSpPr>
        <a:xfrm>
          <a:off x="0" y="0"/>
          <a:ext cx="0" cy="0"/>
          <a:chOff x="0" y="0"/>
          <a:chExt cx="0" cy="0"/>
        </a:xfrm>
      </p:grpSpPr>
      <p:sp>
        <p:nvSpPr>
          <p:cNvPr id="112" name="Google Shape;112;p11"/>
          <p:cNvSpPr txBox="1"/>
          <p:nvPr>
            <p:ph hasCustomPrompt="1" type="title"/>
          </p:nvPr>
        </p:nvSpPr>
        <p:spPr>
          <a:xfrm>
            <a:off x="1284000" y="1464924"/>
            <a:ext cx="6576000" cy="1716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p:nvPr>
            <p:ph idx="1" type="subTitle"/>
          </p:nvPr>
        </p:nvSpPr>
        <p:spPr>
          <a:xfrm>
            <a:off x="1284000" y="3181474"/>
            <a:ext cx="65760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4" name="Google Shape;11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115" name="Shape 115"/>
        <p:cNvGrpSpPr/>
        <p:nvPr/>
      </p:nvGrpSpPr>
      <p:grpSpPr>
        <a:xfrm>
          <a:off x="0" y="0"/>
          <a:ext cx="0" cy="0"/>
          <a:chOff x="0" y="0"/>
          <a:chExt cx="0" cy="0"/>
        </a:xfrm>
      </p:grpSpPr>
      <p:sp>
        <p:nvSpPr>
          <p:cNvPr id="116" name="Google Shape;11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7" name="Shape 117"/>
        <p:cNvGrpSpPr/>
        <p:nvPr/>
      </p:nvGrpSpPr>
      <p:grpSpPr>
        <a:xfrm>
          <a:off x="0" y="0"/>
          <a:ext cx="0" cy="0"/>
          <a:chOff x="0" y="0"/>
          <a:chExt cx="0" cy="0"/>
        </a:xfrm>
      </p:grpSpPr>
      <p:sp>
        <p:nvSpPr>
          <p:cNvPr id="118" name="Google Shape;118;p13"/>
          <p:cNvSpPr txBox="1"/>
          <p:nvPr>
            <p:ph type="title"/>
          </p:nvPr>
        </p:nvSpPr>
        <p:spPr>
          <a:xfrm>
            <a:off x="2931988" y="1758800"/>
            <a:ext cx="5067600" cy="10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9" name="Google Shape;119;p13"/>
          <p:cNvSpPr txBox="1"/>
          <p:nvPr>
            <p:ph hasCustomPrompt="1" idx="2" type="title"/>
          </p:nvPr>
        </p:nvSpPr>
        <p:spPr>
          <a:xfrm>
            <a:off x="1144413" y="1758800"/>
            <a:ext cx="1652100" cy="14928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0" name="Google Shape;120;p13"/>
          <p:cNvSpPr txBox="1"/>
          <p:nvPr>
            <p:ph idx="1" type="subTitle"/>
          </p:nvPr>
        </p:nvSpPr>
        <p:spPr>
          <a:xfrm>
            <a:off x="2931988" y="2876650"/>
            <a:ext cx="50676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1" name="Google Shape;121;p13"/>
          <p:cNvGrpSpPr/>
          <p:nvPr/>
        </p:nvGrpSpPr>
        <p:grpSpPr>
          <a:xfrm>
            <a:off x="0" y="4736975"/>
            <a:ext cx="9144000" cy="291250"/>
            <a:chOff x="0" y="4736975"/>
            <a:chExt cx="9144000" cy="291250"/>
          </a:xfrm>
        </p:grpSpPr>
        <p:cxnSp>
          <p:nvCxnSpPr>
            <p:cNvPr id="122" name="Google Shape;122;p13"/>
            <p:cNvCxnSpPr/>
            <p:nvPr/>
          </p:nvCxnSpPr>
          <p:spPr>
            <a:xfrm>
              <a:off x="0" y="4736975"/>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123" name="Google Shape;123;p13"/>
            <p:cNvCxnSpPr/>
            <p:nvPr/>
          </p:nvCxnSpPr>
          <p:spPr>
            <a:xfrm>
              <a:off x="0" y="5028225"/>
              <a:ext cx="9144000" cy="0"/>
            </a:xfrm>
            <a:prstGeom prst="straightConnector1">
              <a:avLst/>
            </a:prstGeom>
            <a:noFill/>
            <a:ln cap="flat" cmpd="sng" w="9525">
              <a:solidFill>
                <a:schemeClr val="lt1"/>
              </a:solidFill>
              <a:prstDash val="solid"/>
              <a:round/>
              <a:headEnd len="med" w="med" type="none"/>
              <a:tailEnd len="med" w="med" type="none"/>
            </a:ln>
          </p:spPr>
        </p:cxnSp>
      </p:grpSp>
      <p:sp>
        <p:nvSpPr>
          <p:cNvPr id="124" name="Google Shape;124;p13"/>
          <p:cNvSpPr/>
          <p:nvPr/>
        </p:nvSpPr>
        <p:spPr>
          <a:xfrm flipH="1" rot="8581961">
            <a:off x="6959585" y="3034712"/>
            <a:ext cx="4466985" cy="2931461"/>
          </a:xfrm>
          <a:custGeom>
            <a:rect b="b" l="l" r="r" t="t"/>
            <a:pathLst>
              <a:path extrusionOk="0" h="117270" w="178697">
                <a:moveTo>
                  <a:pt x="65008" y="3813"/>
                </a:moveTo>
                <a:cubicBezTo>
                  <a:pt x="65092" y="3829"/>
                  <a:pt x="65176" y="3845"/>
                  <a:pt x="65260" y="3861"/>
                </a:cubicBezTo>
                <a:cubicBezTo>
                  <a:pt x="65199" y="3843"/>
                  <a:pt x="65114" y="3827"/>
                  <a:pt x="65008" y="3813"/>
                </a:cubicBezTo>
                <a:close/>
                <a:moveTo>
                  <a:pt x="84713" y="8360"/>
                </a:moveTo>
                <a:cubicBezTo>
                  <a:pt x="84725" y="8388"/>
                  <a:pt x="84737" y="8416"/>
                  <a:pt x="84750" y="8445"/>
                </a:cubicBezTo>
                <a:lnTo>
                  <a:pt x="84750" y="8445"/>
                </a:lnTo>
                <a:cubicBezTo>
                  <a:pt x="84740" y="8420"/>
                  <a:pt x="84728" y="8391"/>
                  <a:pt x="84713" y="8360"/>
                </a:cubicBezTo>
                <a:close/>
                <a:moveTo>
                  <a:pt x="76828" y="37383"/>
                </a:moveTo>
                <a:cubicBezTo>
                  <a:pt x="76866" y="37383"/>
                  <a:pt x="76766" y="37537"/>
                  <a:pt x="76658" y="37691"/>
                </a:cubicBezTo>
                <a:lnTo>
                  <a:pt x="76202" y="37965"/>
                </a:lnTo>
                <a:cubicBezTo>
                  <a:pt x="76623" y="37530"/>
                  <a:pt x="76791" y="37383"/>
                  <a:pt x="76828" y="37383"/>
                </a:cubicBezTo>
                <a:close/>
                <a:moveTo>
                  <a:pt x="52258" y="50291"/>
                </a:moveTo>
                <a:lnTo>
                  <a:pt x="52258" y="50291"/>
                </a:lnTo>
                <a:cubicBezTo>
                  <a:pt x="52234" y="50306"/>
                  <a:pt x="52211" y="50321"/>
                  <a:pt x="52190" y="50336"/>
                </a:cubicBezTo>
                <a:cubicBezTo>
                  <a:pt x="52213" y="50321"/>
                  <a:pt x="52235" y="50306"/>
                  <a:pt x="52258" y="50291"/>
                </a:cubicBezTo>
                <a:close/>
                <a:moveTo>
                  <a:pt x="30275" y="63527"/>
                </a:moveTo>
                <a:cubicBezTo>
                  <a:pt x="30233" y="63559"/>
                  <a:pt x="30193" y="63589"/>
                  <a:pt x="30155" y="63619"/>
                </a:cubicBezTo>
                <a:lnTo>
                  <a:pt x="30155" y="63619"/>
                </a:lnTo>
                <a:cubicBezTo>
                  <a:pt x="30195" y="63589"/>
                  <a:pt x="30235" y="63558"/>
                  <a:pt x="30275" y="63527"/>
                </a:cubicBezTo>
                <a:close/>
                <a:moveTo>
                  <a:pt x="28701" y="69085"/>
                </a:moveTo>
                <a:cubicBezTo>
                  <a:pt x="28698" y="69086"/>
                  <a:pt x="28696" y="69088"/>
                  <a:pt x="28694" y="69090"/>
                </a:cubicBezTo>
                <a:cubicBezTo>
                  <a:pt x="28696" y="69088"/>
                  <a:pt x="28698" y="69086"/>
                  <a:pt x="28701" y="69085"/>
                </a:cubicBezTo>
                <a:close/>
                <a:moveTo>
                  <a:pt x="108760" y="88826"/>
                </a:moveTo>
                <a:lnTo>
                  <a:pt x="108760" y="88826"/>
                </a:lnTo>
                <a:cubicBezTo>
                  <a:pt x="108703" y="88874"/>
                  <a:pt x="108660" y="88921"/>
                  <a:pt x="108635" y="88969"/>
                </a:cubicBezTo>
                <a:cubicBezTo>
                  <a:pt x="108576" y="88910"/>
                  <a:pt x="108292" y="88908"/>
                  <a:pt x="108760" y="88826"/>
                </a:cubicBezTo>
                <a:close/>
                <a:moveTo>
                  <a:pt x="109849" y="91070"/>
                </a:moveTo>
                <a:lnTo>
                  <a:pt x="109790" y="91096"/>
                </a:lnTo>
                <a:cubicBezTo>
                  <a:pt x="109811" y="91088"/>
                  <a:pt x="109831" y="91079"/>
                  <a:pt x="109849" y="91070"/>
                </a:cubicBezTo>
                <a:close/>
                <a:moveTo>
                  <a:pt x="108634" y="91338"/>
                </a:moveTo>
                <a:lnTo>
                  <a:pt x="108634" y="91338"/>
                </a:lnTo>
                <a:cubicBezTo>
                  <a:pt x="108651" y="91340"/>
                  <a:pt x="108670" y="91340"/>
                  <a:pt x="108689" y="91340"/>
                </a:cubicBezTo>
                <a:cubicBezTo>
                  <a:pt x="108701" y="91340"/>
                  <a:pt x="108713" y="91340"/>
                  <a:pt x="108726" y="91339"/>
                </a:cubicBezTo>
                <a:cubicBezTo>
                  <a:pt x="108695" y="91339"/>
                  <a:pt x="108664" y="91339"/>
                  <a:pt x="108634" y="91338"/>
                </a:cubicBezTo>
                <a:close/>
                <a:moveTo>
                  <a:pt x="83923" y="95777"/>
                </a:moveTo>
                <a:cubicBezTo>
                  <a:pt x="83915" y="95777"/>
                  <a:pt x="83907" y="95777"/>
                  <a:pt x="83899" y="95777"/>
                </a:cubicBezTo>
                <a:lnTo>
                  <a:pt x="83899" y="95777"/>
                </a:lnTo>
                <a:cubicBezTo>
                  <a:pt x="83884" y="95781"/>
                  <a:pt x="83869" y="95785"/>
                  <a:pt x="83854" y="95789"/>
                </a:cubicBezTo>
                <a:lnTo>
                  <a:pt x="83854" y="95789"/>
                </a:lnTo>
                <a:cubicBezTo>
                  <a:pt x="83877" y="95785"/>
                  <a:pt x="83900" y="95781"/>
                  <a:pt x="83923" y="95777"/>
                </a:cubicBezTo>
                <a:close/>
                <a:moveTo>
                  <a:pt x="83854" y="95789"/>
                </a:moveTo>
                <a:cubicBezTo>
                  <a:pt x="83353" y="95871"/>
                  <a:pt x="83094" y="95907"/>
                  <a:pt x="82920" y="96081"/>
                </a:cubicBezTo>
                <a:cubicBezTo>
                  <a:pt x="83167" y="95980"/>
                  <a:pt x="83495" y="95880"/>
                  <a:pt x="83854" y="95789"/>
                </a:cubicBezTo>
                <a:close/>
                <a:moveTo>
                  <a:pt x="63375" y="99759"/>
                </a:moveTo>
                <a:lnTo>
                  <a:pt x="63375" y="99759"/>
                </a:lnTo>
                <a:cubicBezTo>
                  <a:pt x="62980" y="99941"/>
                  <a:pt x="62281" y="100033"/>
                  <a:pt x="61521" y="100033"/>
                </a:cubicBezTo>
                <a:cubicBezTo>
                  <a:pt x="62038" y="99911"/>
                  <a:pt x="62676" y="99789"/>
                  <a:pt x="63375" y="99759"/>
                </a:cubicBezTo>
                <a:close/>
                <a:moveTo>
                  <a:pt x="3587" y="102616"/>
                </a:moveTo>
                <a:lnTo>
                  <a:pt x="3587" y="102616"/>
                </a:lnTo>
                <a:cubicBezTo>
                  <a:pt x="3735" y="102745"/>
                  <a:pt x="3864" y="102845"/>
                  <a:pt x="3969" y="102917"/>
                </a:cubicBezTo>
                <a:lnTo>
                  <a:pt x="3969" y="102917"/>
                </a:lnTo>
                <a:cubicBezTo>
                  <a:pt x="3840" y="102821"/>
                  <a:pt x="3713" y="102720"/>
                  <a:pt x="3587" y="102616"/>
                </a:cubicBezTo>
                <a:close/>
                <a:moveTo>
                  <a:pt x="175417" y="104611"/>
                </a:moveTo>
                <a:cubicBezTo>
                  <a:pt x="175419" y="104611"/>
                  <a:pt x="175418" y="104615"/>
                  <a:pt x="175414" y="104622"/>
                </a:cubicBezTo>
                <a:cubicBezTo>
                  <a:pt x="175353" y="104683"/>
                  <a:pt x="175080" y="104957"/>
                  <a:pt x="174715" y="105321"/>
                </a:cubicBezTo>
                <a:cubicBezTo>
                  <a:pt x="174745" y="105291"/>
                  <a:pt x="174745" y="105261"/>
                  <a:pt x="174745" y="105230"/>
                </a:cubicBezTo>
                <a:cubicBezTo>
                  <a:pt x="175225" y="104804"/>
                  <a:pt x="175401" y="104611"/>
                  <a:pt x="175417" y="104611"/>
                </a:cubicBezTo>
                <a:close/>
                <a:moveTo>
                  <a:pt x="17029" y="106394"/>
                </a:moveTo>
                <a:cubicBezTo>
                  <a:pt x="16922" y="106401"/>
                  <a:pt x="16831" y="106411"/>
                  <a:pt x="16754" y="106422"/>
                </a:cubicBezTo>
                <a:lnTo>
                  <a:pt x="16754" y="106422"/>
                </a:lnTo>
                <a:cubicBezTo>
                  <a:pt x="16853" y="106412"/>
                  <a:pt x="16945" y="106402"/>
                  <a:pt x="17029" y="106394"/>
                </a:cubicBezTo>
                <a:close/>
                <a:moveTo>
                  <a:pt x="163438" y="112312"/>
                </a:moveTo>
                <a:cubicBezTo>
                  <a:pt x="163417" y="112330"/>
                  <a:pt x="163394" y="112349"/>
                  <a:pt x="163370" y="112367"/>
                </a:cubicBezTo>
                <a:lnTo>
                  <a:pt x="163370" y="112367"/>
                </a:lnTo>
                <a:cubicBezTo>
                  <a:pt x="163394" y="112349"/>
                  <a:pt x="163417" y="112331"/>
                  <a:pt x="163438" y="112312"/>
                </a:cubicBezTo>
                <a:close/>
                <a:moveTo>
                  <a:pt x="61704" y="1"/>
                </a:moveTo>
                <a:cubicBezTo>
                  <a:pt x="61157" y="1"/>
                  <a:pt x="60883" y="183"/>
                  <a:pt x="60518" y="305"/>
                </a:cubicBezTo>
                <a:cubicBezTo>
                  <a:pt x="60344" y="348"/>
                  <a:pt x="60143" y="385"/>
                  <a:pt x="59871" y="385"/>
                </a:cubicBezTo>
                <a:cubicBezTo>
                  <a:pt x="59572" y="385"/>
                  <a:pt x="59189" y="341"/>
                  <a:pt x="58664" y="214"/>
                </a:cubicBezTo>
                <a:lnTo>
                  <a:pt x="58664" y="214"/>
                </a:lnTo>
                <a:cubicBezTo>
                  <a:pt x="58968" y="335"/>
                  <a:pt x="59363" y="487"/>
                  <a:pt x="58634" y="517"/>
                </a:cubicBezTo>
                <a:cubicBezTo>
                  <a:pt x="57525" y="443"/>
                  <a:pt x="56413" y="409"/>
                  <a:pt x="55299" y="409"/>
                </a:cubicBezTo>
                <a:cubicBezTo>
                  <a:pt x="50942" y="409"/>
                  <a:pt x="46546" y="928"/>
                  <a:pt x="42190" y="1581"/>
                </a:cubicBezTo>
                <a:cubicBezTo>
                  <a:pt x="36718" y="2432"/>
                  <a:pt x="31278" y="3466"/>
                  <a:pt x="25806" y="4135"/>
                </a:cubicBezTo>
                <a:cubicBezTo>
                  <a:pt x="26024" y="4121"/>
                  <a:pt x="26190" y="4115"/>
                  <a:pt x="26310" y="4115"/>
                </a:cubicBezTo>
                <a:cubicBezTo>
                  <a:pt x="27017" y="4115"/>
                  <a:pt x="26189" y="4326"/>
                  <a:pt x="25229" y="4560"/>
                </a:cubicBezTo>
                <a:cubicBezTo>
                  <a:pt x="25313" y="4546"/>
                  <a:pt x="25379" y="4540"/>
                  <a:pt x="25430" y="4540"/>
                </a:cubicBezTo>
                <a:cubicBezTo>
                  <a:pt x="25815" y="4540"/>
                  <a:pt x="25311" y="4909"/>
                  <a:pt x="25472" y="5016"/>
                </a:cubicBezTo>
                <a:cubicBezTo>
                  <a:pt x="23952" y="5229"/>
                  <a:pt x="22432" y="5411"/>
                  <a:pt x="20913" y="5654"/>
                </a:cubicBezTo>
                <a:cubicBezTo>
                  <a:pt x="20214" y="6323"/>
                  <a:pt x="16171" y="6961"/>
                  <a:pt x="15837" y="7569"/>
                </a:cubicBezTo>
                <a:lnTo>
                  <a:pt x="17204" y="7083"/>
                </a:lnTo>
                <a:lnTo>
                  <a:pt x="17204" y="7083"/>
                </a:lnTo>
                <a:cubicBezTo>
                  <a:pt x="16353" y="7630"/>
                  <a:pt x="17113" y="7752"/>
                  <a:pt x="18025" y="7843"/>
                </a:cubicBezTo>
                <a:cubicBezTo>
                  <a:pt x="18967" y="7934"/>
                  <a:pt x="20092" y="7995"/>
                  <a:pt x="20062" y="8360"/>
                </a:cubicBezTo>
                <a:cubicBezTo>
                  <a:pt x="21977" y="7174"/>
                  <a:pt x="25746" y="7873"/>
                  <a:pt x="28968" y="6232"/>
                </a:cubicBezTo>
                <a:cubicBezTo>
                  <a:pt x="28997" y="6231"/>
                  <a:pt x="29023" y="6230"/>
                  <a:pt x="29046" y="6230"/>
                </a:cubicBezTo>
                <a:cubicBezTo>
                  <a:pt x="29657" y="6230"/>
                  <a:pt x="28376" y="6600"/>
                  <a:pt x="28816" y="6688"/>
                </a:cubicBezTo>
                <a:cubicBezTo>
                  <a:pt x="29606" y="6171"/>
                  <a:pt x="30639" y="5867"/>
                  <a:pt x="32615" y="5624"/>
                </a:cubicBezTo>
                <a:lnTo>
                  <a:pt x="32615" y="5624"/>
                </a:lnTo>
                <a:lnTo>
                  <a:pt x="32402" y="5745"/>
                </a:lnTo>
                <a:cubicBezTo>
                  <a:pt x="35138" y="5168"/>
                  <a:pt x="37114" y="4864"/>
                  <a:pt x="39180" y="4621"/>
                </a:cubicBezTo>
                <a:cubicBezTo>
                  <a:pt x="41247" y="4378"/>
                  <a:pt x="43405" y="4195"/>
                  <a:pt x="46506" y="3952"/>
                </a:cubicBezTo>
                <a:lnTo>
                  <a:pt x="46020" y="3648"/>
                </a:lnTo>
                <a:cubicBezTo>
                  <a:pt x="46524" y="3602"/>
                  <a:pt x="46877" y="3587"/>
                  <a:pt x="47155" y="3587"/>
                </a:cubicBezTo>
                <a:cubicBezTo>
                  <a:pt x="47615" y="3587"/>
                  <a:pt x="47871" y="3629"/>
                  <a:pt x="48269" y="3648"/>
                </a:cubicBezTo>
                <a:cubicBezTo>
                  <a:pt x="48696" y="3460"/>
                  <a:pt x="48585" y="3407"/>
                  <a:pt x="48234" y="3407"/>
                </a:cubicBezTo>
                <a:cubicBezTo>
                  <a:pt x="47960" y="3407"/>
                  <a:pt x="47540" y="3439"/>
                  <a:pt x="47114" y="3466"/>
                </a:cubicBezTo>
                <a:cubicBezTo>
                  <a:pt x="46692" y="3507"/>
                  <a:pt x="46265" y="3547"/>
                  <a:pt x="45981" y="3547"/>
                </a:cubicBezTo>
                <a:cubicBezTo>
                  <a:pt x="45630" y="3547"/>
                  <a:pt x="45498" y="3485"/>
                  <a:pt x="45868" y="3283"/>
                </a:cubicBezTo>
                <a:lnTo>
                  <a:pt x="45868" y="3283"/>
                </a:lnTo>
                <a:cubicBezTo>
                  <a:pt x="46146" y="3358"/>
                  <a:pt x="46561" y="3387"/>
                  <a:pt x="47067" y="3387"/>
                </a:cubicBezTo>
                <a:cubicBezTo>
                  <a:pt x="48219" y="3387"/>
                  <a:pt x="49846" y="3237"/>
                  <a:pt x="51430" y="3131"/>
                </a:cubicBezTo>
                <a:cubicBezTo>
                  <a:pt x="52317" y="3084"/>
                  <a:pt x="53195" y="3051"/>
                  <a:pt x="53972" y="3051"/>
                </a:cubicBezTo>
                <a:cubicBezTo>
                  <a:pt x="55192" y="3051"/>
                  <a:pt x="56165" y="3133"/>
                  <a:pt x="56536" y="3375"/>
                </a:cubicBezTo>
                <a:cubicBezTo>
                  <a:pt x="58573" y="3375"/>
                  <a:pt x="55929" y="2979"/>
                  <a:pt x="57965" y="2949"/>
                </a:cubicBezTo>
                <a:lnTo>
                  <a:pt x="57965" y="2949"/>
                </a:lnTo>
                <a:lnTo>
                  <a:pt x="58512" y="3192"/>
                </a:lnTo>
                <a:lnTo>
                  <a:pt x="59029" y="2888"/>
                </a:lnTo>
                <a:cubicBezTo>
                  <a:pt x="60397" y="2979"/>
                  <a:pt x="61035" y="3283"/>
                  <a:pt x="61096" y="3466"/>
                </a:cubicBezTo>
                <a:cubicBezTo>
                  <a:pt x="61029" y="3460"/>
                  <a:pt x="60951" y="3457"/>
                  <a:pt x="60867" y="3457"/>
                </a:cubicBezTo>
                <a:cubicBezTo>
                  <a:pt x="60529" y="3457"/>
                  <a:pt x="60087" y="3496"/>
                  <a:pt x="59819" y="3496"/>
                </a:cubicBezTo>
                <a:cubicBezTo>
                  <a:pt x="60670" y="3648"/>
                  <a:pt x="61886" y="3679"/>
                  <a:pt x="62980" y="3709"/>
                </a:cubicBezTo>
                <a:cubicBezTo>
                  <a:pt x="63831" y="3733"/>
                  <a:pt x="64585" y="3758"/>
                  <a:pt x="65008" y="3813"/>
                </a:cubicBezTo>
                <a:lnTo>
                  <a:pt x="65008" y="3813"/>
                </a:lnTo>
                <a:cubicBezTo>
                  <a:pt x="64454" y="3708"/>
                  <a:pt x="63899" y="3606"/>
                  <a:pt x="63345" y="3527"/>
                </a:cubicBezTo>
                <a:lnTo>
                  <a:pt x="63345" y="3527"/>
                </a:lnTo>
                <a:cubicBezTo>
                  <a:pt x="66111" y="3618"/>
                  <a:pt x="69151" y="4104"/>
                  <a:pt x="72038" y="4864"/>
                </a:cubicBezTo>
                <a:cubicBezTo>
                  <a:pt x="74926" y="5654"/>
                  <a:pt x="77631" y="6779"/>
                  <a:pt x="79850" y="8086"/>
                </a:cubicBezTo>
                <a:lnTo>
                  <a:pt x="79637" y="7721"/>
                </a:lnTo>
                <a:lnTo>
                  <a:pt x="79637" y="7721"/>
                </a:lnTo>
                <a:cubicBezTo>
                  <a:pt x="80488" y="8208"/>
                  <a:pt x="81035" y="8633"/>
                  <a:pt x="81461" y="8998"/>
                </a:cubicBezTo>
                <a:cubicBezTo>
                  <a:pt x="81886" y="9332"/>
                  <a:pt x="82130" y="9667"/>
                  <a:pt x="82403" y="9970"/>
                </a:cubicBezTo>
                <a:cubicBezTo>
                  <a:pt x="82555" y="10122"/>
                  <a:pt x="82677" y="10305"/>
                  <a:pt x="82798" y="10487"/>
                </a:cubicBezTo>
                <a:cubicBezTo>
                  <a:pt x="82950" y="10670"/>
                  <a:pt x="83102" y="10852"/>
                  <a:pt x="83285" y="11095"/>
                </a:cubicBezTo>
                <a:cubicBezTo>
                  <a:pt x="83437" y="11338"/>
                  <a:pt x="83649" y="11612"/>
                  <a:pt x="83862" y="11946"/>
                </a:cubicBezTo>
                <a:cubicBezTo>
                  <a:pt x="83984" y="12098"/>
                  <a:pt x="84105" y="12281"/>
                  <a:pt x="84227" y="12463"/>
                </a:cubicBezTo>
                <a:cubicBezTo>
                  <a:pt x="84288" y="12554"/>
                  <a:pt x="84349" y="12676"/>
                  <a:pt x="84440" y="12767"/>
                </a:cubicBezTo>
                <a:cubicBezTo>
                  <a:pt x="84500" y="12858"/>
                  <a:pt x="84561" y="12980"/>
                  <a:pt x="84622" y="13101"/>
                </a:cubicBezTo>
                <a:lnTo>
                  <a:pt x="84500" y="12980"/>
                </a:lnTo>
                <a:lnTo>
                  <a:pt x="84500" y="12980"/>
                </a:lnTo>
                <a:cubicBezTo>
                  <a:pt x="84774" y="13314"/>
                  <a:pt x="85108" y="13709"/>
                  <a:pt x="85321" y="14195"/>
                </a:cubicBezTo>
                <a:cubicBezTo>
                  <a:pt x="85443" y="14439"/>
                  <a:pt x="85595" y="14682"/>
                  <a:pt x="85686" y="14955"/>
                </a:cubicBezTo>
                <a:cubicBezTo>
                  <a:pt x="85777" y="15199"/>
                  <a:pt x="85868" y="15472"/>
                  <a:pt x="85959" y="15746"/>
                </a:cubicBezTo>
                <a:cubicBezTo>
                  <a:pt x="85882" y="15616"/>
                  <a:pt x="85831" y="15563"/>
                  <a:pt x="85799" y="15563"/>
                </a:cubicBezTo>
                <a:cubicBezTo>
                  <a:pt x="85718" y="15563"/>
                  <a:pt x="85755" y="15905"/>
                  <a:pt x="85777" y="16232"/>
                </a:cubicBezTo>
                <a:cubicBezTo>
                  <a:pt x="85777" y="16522"/>
                  <a:pt x="85753" y="16799"/>
                  <a:pt x="85680" y="16799"/>
                </a:cubicBezTo>
                <a:cubicBezTo>
                  <a:pt x="85638" y="16799"/>
                  <a:pt x="85581" y="16708"/>
                  <a:pt x="85504" y="16475"/>
                </a:cubicBezTo>
                <a:lnTo>
                  <a:pt x="85504" y="16475"/>
                </a:lnTo>
                <a:cubicBezTo>
                  <a:pt x="85564" y="16718"/>
                  <a:pt x="85625" y="16931"/>
                  <a:pt x="85686" y="17113"/>
                </a:cubicBezTo>
                <a:cubicBezTo>
                  <a:pt x="85716" y="17205"/>
                  <a:pt x="85747" y="17296"/>
                  <a:pt x="85777" y="17387"/>
                </a:cubicBezTo>
                <a:cubicBezTo>
                  <a:pt x="85777" y="17478"/>
                  <a:pt x="85777" y="17569"/>
                  <a:pt x="85808" y="17661"/>
                </a:cubicBezTo>
                <a:cubicBezTo>
                  <a:pt x="85838" y="17995"/>
                  <a:pt x="85899" y="18238"/>
                  <a:pt x="85929" y="18451"/>
                </a:cubicBezTo>
                <a:cubicBezTo>
                  <a:pt x="85990" y="18846"/>
                  <a:pt x="85990" y="19059"/>
                  <a:pt x="86051" y="19241"/>
                </a:cubicBezTo>
                <a:cubicBezTo>
                  <a:pt x="86081" y="19393"/>
                  <a:pt x="86142" y="19515"/>
                  <a:pt x="86233" y="19788"/>
                </a:cubicBezTo>
                <a:cubicBezTo>
                  <a:pt x="86263" y="20062"/>
                  <a:pt x="86324" y="20427"/>
                  <a:pt x="86355" y="21186"/>
                </a:cubicBezTo>
                <a:lnTo>
                  <a:pt x="85899" y="21734"/>
                </a:lnTo>
                <a:cubicBezTo>
                  <a:pt x="85899" y="21977"/>
                  <a:pt x="85899" y="22190"/>
                  <a:pt x="85899" y="22372"/>
                </a:cubicBezTo>
                <a:cubicBezTo>
                  <a:pt x="85899" y="22554"/>
                  <a:pt x="85868" y="22706"/>
                  <a:pt x="85838" y="22919"/>
                </a:cubicBezTo>
                <a:cubicBezTo>
                  <a:pt x="85777" y="23132"/>
                  <a:pt x="85716" y="23375"/>
                  <a:pt x="85625" y="23709"/>
                </a:cubicBezTo>
                <a:cubicBezTo>
                  <a:pt x="85504" y="24013"/>
                  <a:pt x="85352" y="24408"/>
                  <a:pt x="85139" y="24925"/>
                </a:cubicBezTo>
                <a:cubicBezTo>
                  <a:pt x="85281" y="24466"/>
                  <a:pt x="85284" y="24320"/>
                  <a:pt x="85219" y="24320"/>
                </a:cubicBezTo>
                <a:cubicBezTo>
                  <a:pt x="85159" y="24320"/>
                  <a:pt x="85043" y="24444"/>
                  <a:pt x="84926" y="24560"/>
                </a:cubicBezTo>
                <a:cubicBezTo>
                  <a:pt x="84823" y="24664"/>
                  <a:pt x="84720" y="24756"/>
                  <a:pt x="84656" y="24756"/>
                </a:cubicBezTo>
                <a:cubicBezTo>
                  <a:pt x="84570" y="24756"/>
                  <a:pt x="84556" y="24586"/>
                  <a:pt x="84713" y="24044"/>
                </a:cubicBezTo>
                <a:lnTo>
                  <a:pt x="84713" y="24044"/>
                </a:lnTo>
                <a:cubicBezTo>
                  <a:pt x="83467" y="25898"/>
                  <a:pt x="82586" y="27326"/>
                  <a:pt x="81826" y="28542"/>
                </a:cubicBezTo>
                <a:cubicBezTo>
                  <a:pt x="81431" y="29120"/>
                  <a:pt x="81066" y="29636"/>
                  <a:pt x="80671" y="30062"/>
                </a:cubicBezTo>
                <a:cubicBezTo>
                  <a:pt x="80245" y="30487"/>
                  <a:pt x="79820" y="30852"/>
                  <a:pt x="79272" y="31065"/>
                </a:cubicBezTo>
                <a:cubicBezTo>
                  <a:pt x="79090" y="31452"/>
                  <a:pt x="79091" y="31609"/>
                  <a:pt x="79206" y="31609"/>
                </a:cubicBezTo>
                <a:cubicBezTo>
                  <a:pt x="79397" y="31609"/>
                  <a:pt x="79903" y="31172"/>
                  <a:pt x="80397" y="30639"/>
                </a:cubicBezTo>
                <a:cubicBezTo>
                  <a:pt x="80579" y="30427"/>
                  <a:pt x="80792" y="30214"/>
                  <a:pt x="80975" y="30032"/>
                </a:cubicBezTo>
                <a:cubicBezTo>
                  <a:pt x="81157" y="29819"/>
                  <a:pt x="81309" y="29636"/>
                  <a:pt x="81431" y="29484"/>
                </a:cubicBezTo>
                <a:cubicBezTo>
                  <a:pt x="81583" y="29313"/>
                  <a:pt x="81687" y="29202"/>
                  <a:pt x="81699" y="29202"/>
                </a:cubicBezTo>
                <a:lnTo>
                  <a:pt x="81699" y="29202"/>
                </a:lnTo>
                <a:cubicBezTo>
                  <a:pt x="81707" y="29202"/>
                  <a:pt x="81681" y="29241"/>
                  <a:pt x="81613" y="29332"/>
                </a:cubicBezTo>
                <a:cubicBezTo>
                  <a:pt x="81709" y="29264"/>
                  <a:pt x="81774" y="29233"/>
                  <a:pt x="81812" y="29233"/>
                </a:cubicBezTo>
                <a:cubicBezTo>
                  <a:pt x="81945" y="29233"/>
                  <a:pt x="81767" y="29605"/>
                  <a:pt x="81461" y="30123"/>
                </a:cubicBezTo>
                <a:cubicBezTo>
                  <a:pt x="81248" y="30457"/>
                  <a:pt x="80975" y="30822"/>
                  <a:pt x="80671" y="31187"/>
                </a:cubicBezTo>
                <a:cubicBezTo>
                  <a:pt x="80397" y="31521"/>
                  <a:pt x="80093" y="31886"/>
                  <a:pt x="79789" y="32129"/>
                </a:cubicBezTo>
                <a:cubicBezTo>
                  <a:pt x="79242" y="32676"/>
                  <a:pt x="78634" y="32950"/>
                  <a:pt x="77783" y="33405"/>
                </a:cubicBezTo>
                <a:cubicBezTo>
                  <a:pt x="77357" y="33649"/>
                  <a:pt x="76871" y="33922"/>
                  <a:pt x="76324" y="34287"/>
                </a:cubicBezTo>
                <a:cubicBezTo>
                  <a:pt x="75798" y="34667"/>
                  <a:pt x="75187" y="35103"/>
                  <a:pt x="74493" y="35677"/>
                </a:cubicBezTo>
                <a:lnTo>
                  <a:pt x="74493" y="35677"/>
                </a:lnTo>
                <a:cubicBezTo>
                  <a:pt x="74710" y="35489"/>
                  <a:pt x="74714" y="35420"/>
                  <a:pt x="74987" y="35229"/>
                </a:cubicBezTo>
                <a:lnTo>
                  <a:pt x="74987" y="35229"/>
                </a:lnTo>
                <a:cubicBezTo>
                  <a:pt x="73771" y="35989"/>
                  <a:pt x="73011" y="37235"/>
                  <a:pt x="71430" y="38056"/>
                </a:cubicBezTo>
                <a:cubicBezTo>
                  <a:pt x="71187" y="38542"/>
                  <a:pt x="70731" y="38877"/>
                  <a:pt x="70336" y="39181"/>
                </a:cubicBezTo>
                <a:cubicBezTo>
                  <a:pt x="69941" y="39485"/>
                  <a:pt x="69637" y="39728"/>
                  <a:pt x="69728" y="40062"/>
                </a:cubicBezTo>
                <a:cubicBezTo>
                  <a:pt x="70640" y="39333"/>
                  <a:pt x="71552" y="38573"/>
                  <a:pt x="72433" y="37813"/>
                </a:cubicBezTo>
                <a:lnTo>
                  <a:pt x="72433" y="37813"/>
                </a:lnTo>
                <a:cubicBezTo>
                  <a:pt x="70974" y="39150"/>
                  <a:pt x="69880" y="40883"/>
                  <a:pt x="66962" y="42524"/>
                </a:cubicBezTo>
                <a:cubicBezTo>
                  <a:pt x="67114" y="42281"/>
                  <a:pt x="67813" y="41551"/>
                  <a:pt x="68330" y="41096"/>
                </a:cubicBezTo>
                <a:lnTo>
                  <a:pt x="68330" y="41096"/>
                </a:lnTo>
                <a:cubicBezTo>
                  <a:pt x="67418" y="41521"/>
                  <a:pt x="66871" y="42281"/>
                  <a:pt x="65959" y="42707"/>
                </a:cubicBezTo>
                <a:cubicBezTo>
                  <a:pt x="65838" y="42068"/>
                  <a:pt x="69394" y="40123"/>
                  <a:pt x="70792" y="38451"/>
                </a:cubicBezTo>
                <a:lnTo>
                  <a:pt x="70792" y="38451"/>
                </a:lnTo>
                <a:cubicBezTo>
                  <a:pt x="70037" y="38792"/>
                  <a:pt x="68579" y="40363"/>
                  <a:pt x="68280" y="40363"/>
                </a:cubicBezTo>
                <a:cubicBezTo>
                  <a:pt x="68206" y="40363"/>
                  <a:pt x="68203" y="40267"/>
                  <a:pt x="68300" y="40032"/>
                </a:cubicBezTo>
                <a:lnTo>
                  <a:pt x="68300" y="40032"/>
                </a:lnTo>
                <a:cubicBezTo>
                  <a:pt x="67540" y="41612"/>
                  <a:pt x="65169" y="42159"/>
                  <a:pt x="63345" y="44135"/>
                </a:cubicBezTo>
                <a:lnTo>
                  <a:pt x="63284" y="43740"/>
                </a:lnTo>
                <a:cubicBezTo>
                  <a:pt x="62980" y="44014"/>
                  <a:pt x="62372" y="44652"/>
                  <a:pt x="61734" y="45047"/>
                </a:cubicBezTo>
                <a:lnTo>
                  <a:pt x="62616" y="43892"/>
                </a:lnTo>
                <a:lnTo>
                  <a:pt x="62616" y="43892"/>
                </a:lnTo>
                <a:cubicBezTo>
                  <a:pt x="61096" y="45412"/>
                  <a:pt x="59029" y="45868"/>
                  <a:pt x="57448" y="47144"/>
                </a:cubicBezTo>
                <a:cubicBezTo>
                  <a:pt x="58779" y="46280"/>
                  <a:pt x="59259" y="46041"/>
                  <a:pt x="59424" y="46041"/>
                </a:cubicBezTo>
                <a:cubicBezTo>
                  <a:pt x="59627" y="46041"/>
                  <a:pt x="59352" y="46403"/>
                  <a:pt x="59606" y="46403"/>
                </a:cubicBezTo>
                <a:cubicBezTo>
                  <a:pt x="59696" y="46403"/>
                  <a:pt x="59853" y="46357"/>
                  <a:pt x="60123" y="46232"/>
                </a:cubicBezTo>
                <a:lnTo>
                  <a:pt x="60123" y="46232"/>
                </a:lnTo>
                <a:cubicBezTo>
                  <a:pt x="55978" y="49470"/>
                  <a:pt x="57073" y="47106"/>
                  <a:pt x="52258" y="50291"/>
                </a:cubicBezTo>
                <a:lnTo>
                  <a:pt x="52258" y="50291"/>
                </a:lnTo>
                <a:cubicBezTo>
                  <a:pt x="52776" y="49956"/>
                  <a:pt x="53866" y="49423"/>
                  <a:pt x="54106" y="49423"/>
                </a:cubicBezTo>
                <a:cubicBezTo>
                  <a:pt x="54202" y="49423"/>
                  <a:pt x="54162" y="49509"/>
                  <a:pt x="53892" y="49728"/>
                </a:cubicBezTo>
                <a:cubicBezTo>
                  <a:pt x="52889" y="50275"/>
                  <a:pt x="51552" y="50913"/>
                  <a:pt x="50883" y="51126"/>
                </a:cubicBezTo>
                <a:cubicBezTo>
                  <a:pt x="49668" y="51902"/>
                  <a:pt x="49448" y="52104"/>
                  <a:pt x="49587" y="52104"/>
                </a:cubicBezTo>
                <a:cubicBezTo>
                  <a:pt x="49737" y="52104"/>
                  <a:pt x="50307" y="51868"/>
                  <a:pt x="50491" y="51868"/>
                </a:cubicBezTo>
                <a:cubicBezTo>
                  <a:pt x="50596" y="51868"/>
                  <a:pt x="50575" y="51946"/>
                  <a:pt x="50275" y="52190"/>
                </a:cubicBezTo>
                <a:cubicBezTo>
                  <a:pt x="48907" y="52494"/>
                  <a:pt x="48725" y="53345"/>
                  <a:pt x="47327" y="54348"/>
                </a:cubicBezTo>
                <a:lnTo>
                  <a:pt x="47144" y="54044"/>
                </a:lnTo>
                <a:cubicBezTo>
                  <a:pt x="43193" y="56141"/>
                  <a:pt x="46536" y="55290"/>
                  <a:pt x="42950" y="57144"/>
                </a:cubicBezTo>
                <a:lnTo>
                  <a:pt x="44135" y="55837"/>
                </a:lnTo>
                <a:lnTo>
                  <a:pt x="44135" y="55837"/>
                </a:lnTo>
                <a:lnTo>
                  <a:pt x="42402" y="57023"/>
                </a:lnTo>
                <a:lnTo>
                  <a:pt x="42554" y="56445"/>
                </a:lnTo>
                <a:lnTo>
                  <a:pt x="42554" y="56445"/>
                </a:lnTo>
                <a:cubicBezTo>
                  <a:pt x="40761" y="57874"/>
                  <a:pt x="40123" y="58178"/>
                  <a:pt x="38147" y="59242"/>
                </a:cubicBezTo>
                <a:cubicBezTo>
                  <a:pt x="38168" y="59240"/>
                  <a:pt x="38187" y="59238"/>
                  <a:pt x="38206" y="59238"/>
                </a:cubicBezTo>
                <a:cubicBezTo>
                  <a:pt x="38688" y="59238"/>
                  <a:pt x="38178" y="60009"/>
                  <a:pt x="36566" y="61005"/>
                </a:cubicBezTo>
                <a:cubicBezTo>
                  <a:pt x="36309" y="61109"/>
                  <a:pt x="36174" y="61143"/>
                  <a:pt x="36103" y="61143"/>
                </a:cubicBezTo>
                <a:cubicBezTo>
                  <a:pt x="35972" y="61143"/>
                  <a:pt x="36059" y="61027"/>
                  <a:pt x="35997" y="61027"/>
                </a:cubicBezTo>
                <a:cubicBezTo>
                  <a:pt x="35927" y="61027"/>
                  <a:pt x="35661" y="61178"/>
                  <a:pt x="34652" y="61825"/>
                </a:cubicBezTo>
                <a:cubicBezTo>
                  <a:pt x="35077" y="61278"/>
                  <a:pt x="35533" y="60670"/>
                  <a:pt x="36749" y="60336"/>
                </a:cubicBezTo>
                <a:cubicBezTo>
                  <a:pt x="36779" y="60154"/>
                  <a:pt x="37144" y="59819"/>
                  <a:pt x="37205" y="59637"/>
                </a:cubicBezTo>
                <a:lnTo>
                  <a:pt x="37205" y="59637"/>
                </a:lnTo>
                <a:cubicBezTo>
                  <a:pt x="35837" y="60184"/>
                  <a:pt x="34044" y="61491"/>
                  <a:pt x="33193" y="62038"/>
                </a:cubicBezTo>
                <a:cubicBezTo>
                  <a:pt x="33527" y="61856"/>
                  <a:pt x="33952" y="61613"/>
                  <a:pt x="34165" y="61521"/>
                </a:cubicBezTo>
                <a:lnTo>
                  <a:pt x="34165" y="61521"/>
                </a:lnTo>
                <a:lnTo>
                  <a:pt x="30974" y="64105"/>
                </a:lnTo>
                <a:cubicBezTo>
                  <a:pt x="30837" y="64160"/>
                  <a:pt x="30749" y="64184"/>
                  <a:pt x="30700" y="64184"/>
                </a:cubicBezTo>
                <a:cubicBezTo>
                  <a:pt x="30530" y="64184"/>
                  <a:pt x="30813" y="63901"/>
                  <a:pt x="31095" y="63619"/>
                </a:cubicBezTo>
                <a:lnTo>
                  <a:pt x="31095" y="63619"/>
                </a:lnTo>
                <a:cubicBezTo>
                  <a:pt x="30427" y="64075"/>
                  <a:pt x="30031" y="64531"/>
                  <a:pt x="29028" y="65199"/>
                </a:cubicBezTo>
                <a:cubicBezTo>
                  <a:pt x="29117" y="64816"/>
                  <a:pt x="28919" y="64576"/>
                  <a:pt x="30155" y="63619"/>
                </a:cubicBezTo>
                <a:lnTo>
                  <a:pt x="30155" y="63619"/>
                </a:lnTo>
                <a:cubicBezTo>
                  <a:pt x="29161" y="64379"/>
                  <a:pt x="28168" y="65139"/>
                  <a:pt x="27174" y="65898"/>
                </a:cubicBezTo>
                <a:cubicBezTo>
                  <a:pt x="26953" y="65923"/>
                  <a:pt x="25861" y="66423"/>
                  <a:pt x="25640" y="66423"/>
                </a:cubicBezTo>
                <a:cubicBezTo>
                  <a:pt x="25587" y="66423"/>
                  <a:pt x="25584" y="66394"/>
                  <a:pt x="25654" y="66324"/>
                </a:cubicBezTo>
                <a:lnTo>
                  <a:pt x="25654" y="66324"/>
                </a:lnTo>
                <a:cubicBezTo>
                  <a:pt x="23770" y="67357"/>
                  <a:pt x="21551" y="69728"/>
                  <a:pt x="19089" y="71218"/>
                </a:cubicBezTo>
                <a:cubicBezTo>
                  <a:pt x="18998" y="71339"/>
                  <a:pt x="18785" y="71552"/>
                  <a:pt x="18299" y="71947"/>
                </a:cubicBezTo>
                <a:cubicBezTo>
                  <a:pt x="16080" y="73497"/>
                  <a:pt x="13922" y="74652"/>
                  <a:pt x="11703" y="77084"/>
                </a:cubicBezTo>
                <a:cubicBezTo>
                  <a:pt x="11125" y="77327"/>
                  <a:pt x="10517" y="77601"/>
                  <a:pt x="9940" y="77874"/>
                </a:cubicBezTo>
                <a:cubicBezTo>
                  <a:pt x="9441" y="78373"/>
                  <a:pt x="9397" y="78508"/>
                  <a:pt x="9529" y="78508"/>
                </a:cubicBezTo>
                <a:cubicBezTo>
                  <a:pt x="9639" y="78508"/>
                  <a:pt x="9869" y="78416"/>
                  <a:pt x="10061" y="78361"/>
                </a:cubicBezTo>
                <a:cubicBezTo>
                  <a:pt x="10164" y="78324"/>
                  <a:pt x="10255" y="78296"/>
                  <a:pt x="10315" y="78296"/>
                </a:cubicBezTo>
                <a:cubicBezTo>
                  <a:pt x="10504" y="78296"/>
                  <a:pt x="10372" y="78574"/>
                  <a:pt x="9241" y="79728"/>
                </a:cubicBezTo>
                <a:cubicBezTo>
                  <a:pt x="8754" y="80275"/>
                  <a:pt x="8420" y="80579"/>
                  <a:pt x="8207" y="80731"/>
                </a:cubicBezTo>
                <a:cubicBezTo>
                  <a:pt x="8062" y="80835"/>
                  <a:pt x="7973" y="80882"/>
                  <a:pt x="7903" y="80882"/>
                </a:cubicBezTo>
                <a:cubicBezTo>
                  <a:pt x="7870" y="80882"/>
                  <a:pt x="7841" y="80872"/>
                  <a:pt x="7812" y="80853"/>
                </a:cubicBezTo>
                <a:cubicBezTo>
                  <a:pt x="7732" y="80813"/>
                  <a:pt x="7705" y="80668"/>
                  <a:pt x="7575" y="80668"/>
                </a:cubicBezTo>
                <a:cubicBezTo>
                  <a:pt x="7507" y="80668"/>
                  <a:pt x="7411" y="80708"/>
                  <a:pt x="7265" y="80823"/>
                </a:cubicBezTo>
                <a:cubicBezTo>
                  <a:pt x="7052" y="81157"/>
                  <a:pt x="6809" y="81522"/>
                  <a:pt x="6505" y="81947"/>
                </a:cubicBezTo>
                <a:cubicBezTo>
                  <a:pt x="6232" y="82403"/>
                  <a:pt x="5928" y="82859"/>
                  <a:pt x="5563" y="83345"/>
                </a:cubicBezTo>
                <a:cubicBezTo>
                  <a:pt x="5228" y="83862"/>
                  <a:pt x="4864" y="84379"/>
                  <a:pt x="4438" y="84926"/>
                </a:cubicBezTo>
                <a:cubicBezTo>
                  <a:pt x="4043" y="85473"/>
                  <a:pt x="3587" y="85990"/>
                  <a:pt x="3131" y="86567"/>
                </a:cubicBezTo>
                <a:cubicBezTo>
                  <a:pt x="3222" y="86355"/>
                  <a:pt x="3344" y="86142"/>
                  <a:pt x="3466" y="85959"/>
                </a:cubicBezTo>
                <a:cubicBezTo>
                  <a:pt x="3587" y="85777"/>
                  <a:pt x="3709" y="85595"/>
                  <a:pt x="3830" y="85443"/>
                </a:cubicBezTo>
                <a:cubicBezTo>
                  <a:pt x="4043" y="85078"/>
                  <a:pt x="4286" y="84744"/>
                  <a:pt x="4529" y="84409"/>
                </a:cubicBezTo>
                <a:lnTo>
                  <a:pt x="4529" y="84409"/>
                </a:lnTo>
                <a:cubicBezTo>
                  <a:pt x="4256" y="84652"/>
                  <a:pt x="4013" y="84926"/>
                  <a:pt x="3769" y="85200"/>
                </a:cubicBezTo>
                <a:cubicBezTo>
                  <a:pt x="3526" y="85473"/>
                  <a:pt x="3253" y="85716"/>
                  <a:pt x="3010" y="86020"/>
                </a:cubicBezTo>
                <a:cubicBezTo>
                  <a:pt x="3283" y="85382"/>
                  <a:pt x="3587" y="84835"/>
                  <a:pt x="3861" y="84379"/>
                </a:cubicBezTo>
                <a:cubicBezTo>
                  <a:pt x="4104" y="83923"/>
                  <a:pt x="4347" y="83558"/>
                  <a:pt x="4499" y="83315"/>
                </a:cubicBezTo>
                <a:cubicBezTo>
                  <a:pt x="4639" y="83105"/>
                  <a:pt x="4701" y="82986"/>
                  <a:pt x="4648" y="82986"/>
                </a:cubicBezTo>
                <a:cubicBezTo>
                  <a:pt x="4586" y="82986"/>
                  <a:pt x="4365" y="83150"/>
                  <a:pt x="3921" y="83528"/>
                </a:cubicBezTo>
                <a:cubicBezTo>
                  <a:pt x="4073" y="83741"/>
                  <a:pt x="3800" y="84257"/>
                  <a:pt x="3374" y="84987"/>
                </a:cubicBezTo>
                <a:cubicBezTo>
                  <a:pt x="3162" y="85352"/>
                  <a:pt x="2918" y="85747"/>
                  <a:pt x="2645" y="86203"/>
                </a:cubicBezTo>
                <a:cubicBezTo>
                  <a:pt x="2402" y="86659"/>
                  <a:pt x="2098" y="87114"/>
                  <a:pt x="1855" y="87631"/>
                </a:cubicBezTo>
                <a:cubicBezTo>
                  <a:pt x="791" y="89576"/>
                  <a:pt x="152" y="91887"/>
                  <a:pt x="700" y="92191"/>
                </a:cubicBezTo>
                <a:cubicBezTo>
                  <a:pt x="517" y="92677"/>
                  <a:pt x="304" y="93163"/>
                  <a:pt x="213" y="93680"/>
                </a:cubicBezTo>
                <a:cubicBezTo>
                  <a:pt x="244" y="93467"/>
                  <a:pt x="244" y="93315"/>
                  <a:pt x="244" y="93194"/>
                </a:cubicBezTo>
                <a:cubicBezTo>
                  <a:pt x="244" y="93072"/>
                  <a:pt x="274" y="92950"/>
                  <a:pt x="304" y="92707"/>
                </a:cubicBezTo>
                <a:lnTo>
                  <a:pt x="304" y="92707"/>
                </a:lnTo>
                <a:cubicBezTo>
                  <a:pt x="244" y="92890"/>
                  <a:pt x="183" y="93072"/>
                  <a:pt x="152" y="93224"/>
                </a:cubicBezTo>
                <a:cubicBezTo>
                  <a:pt x="122" y="93406"/>
                  <a:pt x="92" y="93558"/>
                  <a:pt x="61" y="93680"/>
                </a:cubicBezTo>
                <a:cubicBezTo>
                  <a:pt x="31" y="93984"/>
                  <a:pt x="0" y="94227"/>
                  <a:pt x="31" y="94440"/>
                </a:cubicBezTo>
                <a:cubicBezTo>
                  <a:pt x="31" y="94653"/>
                  <a:pt x="61" y="94835"/>
                  <a:pt x="122" y="95017"/>
                </a:cubicBezTo>
                <a:cubicBezTo>
                  <a:pt x="152" y="95200"/>
                  <a:pt x="213" y="95352"/>
                  <a:pt x="274" y="95534"/>
                </a:cubicBezTo>
                <a:cubicBezTo>
                  <a:pt x="396" y="95868"/>
                  <a:pt x="548" y="96233"/>
                  <a:pt x="730" y="96719"/>
                </a:cubicBezTo>
                <a:cubicBezTo>
                  <a:pt x="821" y="96993"/>
                  <a:pt x="882" y="97267"/>
                  <a:pt x="973" y="97601"/>
                </a:cubicBezTo>
                <a:cubicBezTo>
                  <a:pt x="1095" y="97935"/>
                  <a:pt x="1216" y="98330"/>
                  <a:pt x="1338" y="98817"/>
                </a:cubicBezTo>
                <a:cubicBezTo>
                  <a:pt x="1338" y="98878"/>
                  <a:pt x="1368" y="98969"/>
                  <a:pt x="1368" y="99030"/>
                </a:cubicBezTo>
                <a:cubicBezTo>
                  <a:pt x="1399" y="99121"/>
                  <a:pt x="1429" y="99212"/>
                  <a:pt x="1459" y="99273"/>
                </a:cubicBezTo>
                <a:cubicBezTo>
                  <a:pt x="1520" y="99455"/>
                  <a:pt x="1551" y="99577"/>
                  <a:pt x="1611" y="99729"/>
                </a:cubicBezTo>
                <a:cubicBezTo>
                  <a:pt x="1703" y="100002"/>
                  <a:pt x="1794" y="100215"/>
                  <a:pt x="1855" y="100367"/>
                </a:cubicBezTo>
                <a:cubicBezTo>
                  <a:pt x="1885" y="100519"/>
                  <a:pt x="1915" y="100610"/>
                  <a:pt x="1885" y="100610"/>
                </a:cubicBezTo>
                <a:cubicBezTo>
                  <a:pt x="1824" y="100610"/>
                  <a:pt x="1733" y="100519"/>
                  <a:pt x="1581" y="100306"/>
                </a:cubicBezTo>
                <a:lnTo>
                  <a:pt x="1581" y="100306"/>
                </a:lnTo>
                <a:cubicBezTo>
                  <a:pt x="2219" y="101248"/>
                  <a:pt x="3010" y="102039"/>
                  <a:pt x="3861" y="102616"/>
                </a:cubicBezTo>
                <a:cubicBezTo>
                  <a:pt x="4215" y="102909"/>
                  <a:pt x="4319" y="103061"/>
                  <a:pt x="4246" y="103061"/>
                </a:cubicBezTo>
                <a:cubicBezTo>
                  <a:pt x="4204" y="103061"/>
                  <a:pt x="4108" y="103014"/>
                  <a:pt x="3969" y="102917"/>
                </a:cubicBezTo>
                <a:lnTo>
                  <a:pt x="3969" y="102917"/>
                </a:lnTo>
                <a:cubicBezTo>
                  <a:pt x="5120" y="103782"/>
                  <a:pt x="6400" y="104364"/>
                  <a:pt x="7630" y="104774"/>
                </a:cubicBezTo>
                <a:lnTo>
                  <a:pt x="7599" y="104805"/>
                </a:lnTo>
                <a:cubicBezTo>
                  <a:pt x="8238" y="104896"/>
                  <a:pt x="9636" y="105017"/>
                  <a:pt x="10305" y="105048"/>
                </a:cubicBezTo>
                <a:cubicBezTo>
                  <a:pt x="10671" y="105192"/>
                  <a:pt x="10697" y="105231"/>
                  <a:pt x="10593" y="105231"/>
                </a:cubicBezTo>
                <a:cubicBezTo>
                  <a:pt x="10473" y="105231"/>
                  <a:pt x="10180" y="105179"/>
                  <a:pt x="10045" y="105179"/>
                </a:cubicBezTo>
                <a:cubicBezTo>
                  <a:pt x="9978" y="105179"/>
                  <a:pt x="9949" y="105192"/>
                  <a:pt x="10001" y="105230"/>
                </a:cubicBezTo>
                <a:cubicBezTo>
                  <a:pt x="10791" y="105321"/>
                  <a:pt x="11551" y="105382"/>
                  <a:pt x="12311" y="105413"/>
                </a:cubicBezTo>
                <a:cubicBezTo>
                  <a:pt x="12767" y="105610"/>
                  <a:pt x="12508" y="105717"/>
                  <a:pt x="11938" y="105717"/>
                </a:cubicBezTo>
                <a:cubicBezTo>
                  <a:pt x="11368" y="105717"/>
                  <a:pt x="10487" y="105610"/>
                  <a:pt x="9697" y="105382"/>
                </a:cubicBezTo>
                <a:lnTo>
                  <a:pt x="9697" y="105382"/>
                </a:lnTo>
                <a:cubicBezTo>
                  <a:pt x="10639" y="106142"/>
                  <a:pt x="11156" y="106172"/>
                  <a:pt x="11976" y="106172"/>
                </a:cubicBezTo>
                <a:cubicBezTo>
                  <a:pt x="12797" y="106203"/>
                  <a:pt x="13922" y="106203"/>
                  <a:pt x="16201" y="106628"/>
                </a:cubicBezTo>
                <a:cubicBezTo>
                  <a:pt x="15472" y="106628"/>
                  <a:pt x="14742" y="106628"/>
                  <a:pt x="14013" y="106598"/>
                </a:cubicBezTo>
                <a:lnTo>
                  <a:pt x="14013" y="106598"/>
                </a:lnTo>
                <a:cubicBezTo>
                  <a:pt x="15381" y="107328"/>
                  <a:pt x="17113" y="107236"/>
                  <a:pt x="19575" y="107601"/>
                </a:cubicBezTo>
                <a:cubicBezTo>
                  <a:pt x="19271" y="107510"/>
                  <a:pt x="18055" y="107267"/>
                  <a:pt x="17204" y="106993"/>
                </a:cubicBezTo>
                <a:cubicBezTo>
                  <a:pt x="16496" y="106757"/>
                  <a:pt x="16060" y="106521"/>
                  <a:pt x="16754" y="106422"/>
                </a:cubicBezTo>
                <a:lnTo>
                  <a:pt x="16754" y="106422"/>
                </a:lnTo>
                <a:cubicBezTo>
                  <a:pt x="16447" y="106452"/>
                  <a:pt x="16080" y="106482"/>
                  <a:pt x="15742" y="106482"/>
                </a:cubicBezTo>
                <a:cubicBezTo>
                  <a:pt x="15363" y="106482"/>
                  <a:pt x="15020" y="106444"/>
                  <a:pt x="14834" y="106324"/>
                </a:cubicBezTo>
                <a:cubicBezTo>
                  <a:pt x="15110" y="106186"/>
                  <a:pt x="15356" y="106135"/>
                  <a:pt x="15611" y="106135"/>
                </a:cubicBezTo>
                <a:cubicBezTo>
                  <a:pt x="16029" y="106135"/>
                  <a:pt x="16471" y="106272"/>
                  <a:pt x="17113" y="106385"/>
                </a:cubicBezTo>
                <a:cubicBezTo>
                  <a:pt x="17086" y="106388"/>
                  <a:pt x="17058" y="106391"/>
                  <a:pt x="17029" y="106394"/>
                </a:cubicBezTo>
                <a:lnTo>
                  <a:pt x="17029" y="106394"/>
                </a:lnTo>
                <a:cubicBezTo>
                  <a:pt x="17074" y="106391"/>
                  <a:pt x="17123" y="106388"/>
                  <a:pt x="17174" y="106385"/>
                </a:cubicBezTo>
                <a:lnTo>
                  <a:pt x="17174" y="106385"/>
                </a:lnTo>
                <a:cubicBezTo>
                  <a:pt x="17524" y="106431"/>
                  <a:pt x="17926" y="106469"/>
                  <a:pt x="18409" y="106469"/>
                </a:cubicBezTo>
                <a:cubicBezTo>
                  <a:pt x="18891" y="106469"/>
                  <a:pt x="19454" y="106431"/>
                  <a:pt x="20122" y="106324"/>
                </a:cubicBezTo>
                <a:cubicBezTo>
                  <a:pt x="20122" y="106535"/>
                  <a:pt x="20560" y="106594"/>
                  <a:pt x="21240" y="106594"/>
                </a:cubicBezTo>
                <a:cubicBezTo>
                  <a:pt x="21736" y="106594"/>
                  <a:pt x="22361" y="106563"/>
                  <a:pt x="23040" y="106537"/>
                </a:cubicBezTo>
                <a:lnTo>
                  <a:pt x="23040" y="106537"/>
                </a:lnTo>
                <a:lnTo>
                  <a:pt x="22949" y="107024"/>
                </a:lnTo>
                <a:cubicBezTo>
                  <a:pt x="24712" y="106811"/>
                  <a:pt x="24560" y="106568"/>
                  <a:pt x="25563" y="106294"/>
                </a:cubicBezTo>
                <a:cubicBezTo>
                  <a:pt x="25786" y="106284"/>
                  <a:pt x="25989" y="106279"/>
                  <a:pt x="26175" y="106279"/>
                </a:cubicBezTo>
                <a:cubicBezTo>
                  <a:pt x="27607" y="106279"/>
                  <a:pt x="27986" y="106569"/>
                  <a:pt x="28390" y="106811"/>
                </a:cubicBezTo>
                <a:cubicBezTo>
                  <a:pt x="31521" y="106628"/>
                  <a:pt x="26232" y="106416"/>
                  <a:pt x="29879" y="105990"/>
                </a:cubicBezTo>
                <a:cubicBezTo>
                  <a:pt x="32433" y="105929"/>
                  <a:pt x="34226" y="105534"/>
                  <a:pt x="37235" y="104865"/>
                </a:cubicBezTo>
                <a:cubicBezTo>
                  <a:pt x="37363" y="104861"/>
                  <a:pt x="37470" y="104859"/>
                  <a:pt x="37561" y="104859"/>
                </a:cubicBezTo>
                <a:cubicBezTo>
                  <a:pt x="38748" y="104859"/>
                  <a:pt x="37007" y="105204"/>
                  <a:pt x="37600" y="105261"/>
                </a:cubicBezTo>
                <a:lnTo>
                  <a:pt x="39120" y="104653"/>
                </a:lnTo>
                <a:cubicBezTo>
                  <a:pt x="39184" y="104643"/>
                  <a:pt x="39234" y="104639"/>
                  <a:pt x="39273" y="104639"/>
                </a:cubicBezTo>
                <a:cubicBezTo>
                  <a:pt x="39478" y="104639"/>
                  <a:pt x="39388" y="104754"/>
                  <a:pt x="39363" y="104805"/>
                </a:cubicBezTo>
                <a:cubicBezTo>
                  <a:pt x="40670" y="104470"/>
                  <a:pt x="39393" y="104318"/>
                  <a:pt x="41460" y="103893"/>
                </a:cubicBezTo>
                <a:cubicBezTo>
                  <a:pt x="41946" y="103285"/>
                  <a:pt x="45837" y="104014"/>
                  <a:pt x="48299" y="102981"/>
                </a:cubicBezTo>
                <a:lnTo>
                  <a:pt x="48299" y="102981"/>
                </a:lnTo>
                <a:cubicBezTo>
                  <a:pt x="48968" y="103011"/>
                  <a:pt x="48056" y="103315"/>
                  <a:pt x="48269" y="103467"/>
                </a:cubicBezTo>
                <a:cubicBezTo>
                  <a:pt x="51704" y="102495"/>
                  <a:pt x="51248" y="102677"/>
                  <a:pt x="54014" y="101644"/>
                </a:cubicBezTo>
                <a:lnTo>
                  <a:pt x="56536" y="101492"/>
                </a:lnTo>
                <a:cubicBezTo>
                  <a:pt x="54652" y="101461"/>
                  <a:pt x="56871" y="100610"/>
                  <a:pt x="58816" y="99911"/>
                </a:cubicBezTo>
                <a:cubicBezTo>
                  <a:pt x="58147" y="99850"/>
                  <a:pt x="57570" y="99789"/>
                  <a:pt x="57205" y="99789"/>
                </a:cubicBezTo>
                <a:lnTo>
                  <a:pt x="60366" y="98938"/>
                </a:lnTo>
                <a:cubicBezTo>
                  <a:pt x="60761" y="98938"/>
                  <a:pt x="60457" y="99151"/>
                  <a:pt x="59971" y="99455"/>
                </a:cubicBezTo>
                <a:cubicBezTo>
                  <a:pt x="60184" y="99394"/>
                  <a:pt x="60397" y="99303"/>
                  <a:pt x="60549" y="99242"/>
                </a:cubicBezTo>
                <a:cubicBezTo>
                  <a:pt x="60630" y="99238"/>
                  <a:pt x="60704" y="99236"/>
                  <a:pt x="60769" y="99236"/>
                </a:cubicBezTo>
                <a:cubicBezTo>
                  <a:pt x="61658" y="99236"/>
                  <a:pt x="61135" y="99606"/>
                  <a:pt x="60427" y="100002"/>
                </a:cubicBezTo>
                <a:cubicBezTo>
                  <a:pt x="60002" y="99972"/>
                  <a:pt x="59606" y="99941"/>
                  <a:pt x="59211" y="99911"/>
                </a:cubicBezTo>
                <a:cubicBezTo>
                  <a:pt x="58451" y="100367"/>
                  <a:pt x="57783" y="100823"/>
                  <a:pt x="57995" y="101066"/>
                </a:cubicBezTo>
                <a:cubicBezTo>
                  <a:pt x="58208" y="100975"/>
                  <a:pt x="58603" y="100853"/>
                  <a:pt x="59029" y="100732"/>
                </a:cubicBezTo>
                <a:lnTo>
                  <a:pt x="59029" y="100732"/>
                </a:lnTo>
                <a:cubicBezTo>
                  <a:pt x="58847" y="100853"/>
                  <a:pt x="58725" y="100944"/>
                  <a:pt x="58816" y="100975"/>
                </a:cubicBezTo>
                <a:cubicBezTo>
                  <a:pt x="58827" y="100977"/>
                  <a:pt x="58838" y="100979"/>
                  <a:pt x="58851" y="100979"/>
                </a:cubicBezTo>
                <a:cubicBezTo>
                  <a:pt x="58991" y="100979"/>
                  <a:pt x="59286" y="100835"/>
                  <a:pt x="59758" y="100640"/>
                </a:cubicBezTo>
                <a:lnTo>
                  <a:pt x="60579" y="101036"/>
                </a:lnTo>
                <a:lnTo>
                  <a:pt x="60731" y="100792"/>
                </a:lnTo>
                <a:lnTo>
                  <a:pt x="64986" y="100306"/>
                </a:lnTo>
                <a:cubicBezTo>
                  <a:pt x="67874" y="99181"/>
                  <a:pt x="70336" y="97874"/>
                  <a:pt x="75017" y="96689"/>
                </a:cubicBezTo>
                <a:lnTo>
                  <a:pt x="75017" y="96689"/>
                </a:lnTo>
                <a:cubicBezTo>
                  <a:pt x="73923" y="97327"/>
                  <a:pt x="74895" y="97358"/>
                  <a:pt x="74926" y="97844"/>
                </a:cubicBezTo>
                <a:cubicBezTo>
                  <a:pt x="74810" y="97826"/>
                  <a:pt x="74688" y="97818"/>
                  <a:pt x="74560" y="97818"/>
                </a:cubicBezTo>
                <a:cubicBezTo>
                  <a:pt x="73157" y="97818"/>
                  <a:pt x="71101" y="98819"/>
                  <a:pt x="68816" y="99181"/>
                </a:cubicBezTo>
                <a:cubicBezTo>
                  <a:pt x="69120" y="99138"/>
                  <a:pt x="69339" y="99121"/>
                  <a:pt x="69492" y="99121"/>
                </a:cubicBezTo>
                <a:cubicBezTo>
                  <a:pt x="69985" y="99121"/>
                  <a:pt x="69801" y="99302"/>
                  <a:pt x="69546" y="99394"/>
                </a:cubicBezTo>
                <a:lnTo>
                  <a:pt x="73862" y="98087"/>
                </a:lnTo>
                <a:lnTo>
                  <a:pt x="73862" y="98087"/>
                </a:lnTo>
                <a:cubicBezTo>
                  <a:pt x="73851" y="98235"/>
                  <a:pt x="73988" y="98285"/>
                  <a:pt x="74224" y="98285"/>
                </a:cubicBezTo>
                <a:cubicBezTo>
                  <a:pt x="74621" y="98285"/>
                  <a:pt x="75297" y="98144"/>
                  <a:pt x="76020" y="98087"/>
                </a:cubicBezTo>
                <a:cubicBezTo>
                  <a:pt x="75017" y="97540"/>
                  <a:pt x="79212" y="96932"/>
                  <a:pt x="80944" y="96324"/>
                </a:cubicBezTo>
                <a:lnTo>
                  <a:pt x="80944" y="96324"/>
                </a:lnTo>
                <a:cubicBezTo>
                  <a:pt x="81096" y="96567"/>
                  <a:pt x="80731" y="96902"/>
                  <a:pt x="78543" y="97297"/>
                </a:cubicBezTo>
                <a:cubicBezTo>
                  <a:pt x="78591" y="97298"/>
                  <a:pt x="78637" y="97299"/>
                  <a:pt x="78683" y="97299"/>
                </a:cubicBezTo>
                <a:cubicBezTo>
                  <a:pt x="81073" y="97299"/>
                  <a:pt x="81505" y="95787"/>
                  <a:pt x="83899" y="95777"/>
                </a:cubicBezTo>
                <a:lnTo>
                  <a:pt x="83899" y="95777"/>
                </a:lnTo>
                <a:cubicBezTo>
                  <a:pt x="84821" y="95546"/>
                  <a:pt x="85929" y="95372"/>
                  <a:pt x="86387" y="95372"/>
                </a:cubicBezTo>
                <a:cubicBezTo>
                  <a:pt x="86606" y="95372"/>
                  <a:pt x="86676" y="95411"/>
                  <a:pt x="86507" y="95504"/>
                </a:cubicBezTo>
                <a:lnTo>
                  <a:pt x="85990" y="95625"/>
                </a:lnTo>
                <a:cubicBezTo>
                  <a:pt x="89516" y="94987"/>
                  <a:pt x="96720" y="93437"/>
                  <a:pt x="97115" y="92677"/>
                </a:cubicBezTo>
                <a:lnTo>
                  <a:pt x="97115" y="92677"/>
                </a:lnTo>
                <a:cubicBezTo>
                  <a:pt x="97175" y="92768"/>
                  <a:pt x="96811" y="93558"/>
                  <a:pt x="96628" y="93710"/>
                </a:cubicBezTo>
                <a:lnTo>
                  <a:pt x="102495" y="90336"/>
                </a:lnTo>
                <a:lnTo>
                  <a:pt x="102495" y="90336"/>
                </a:lnTo>
                <a:cubicBezTo>
                  <a:pt x="102039" y="90975"/>
                  <a:pt x="104440" y="91856"/>
                  <a:pt x="101583" y="92738"/>
                </a:cubicBezTo>
                <a:cubicBezTo>
                  <a:pt x="102434" y="92646"/>
                  <a:pt x="103498" y="92525"/>
                  <a:pt x="105230" y="92008"/>
                </a:cubicBezTo>
                <a:lnTo>
                  <a:pt x="105230" y="92008"/>
                </a:lnTo>
                <a:cubicBezTo>
                  <a:pt x="105214" y="92009"/>
                  <a:pt x="105197" y="92009"/>
                  <a:pt x="105181" y="92009"/>
                </a:cubicBezTo>
                <a:cubicBezTo>
                  <a:pt x="104570" y="92009"/>
                  <a:pt x="103641" y="91486"/>
                  <a:pt x="104410" y="91279"/>
                </a:cubicBezTo>
                <a:lnTo>
                  <a:pt x="104410" y="91279"/>
                </a:lnTo>
                <a:cubicBezTo>
                  <a:pt x="105300" y="91350"/>
                  <a:pt x="105732" y="91370"/>
                  <a:pt x="106091" y="91370"/>
                </a:cubicBezTo>
                <a:cubicBezTo>
                  <a:pt x="106564" y="91370"/>
                  <a:pt x="106913" y="91335"/>
                  <a:pt x="108017" y="91335"/>
                </a:cubicBezTo>
                <a:cubicBezTo>
                  <a:pt x="108200" y="91335"/>
                  <a:pt x="108405" y="91336"/>
                  <a:pt x="108634" y="91338"/>
                </a:cubicBezTo>
                <a:lnTo>
                  <a:pt x="108634" y="91338"/>
                </a:lnTo>
                <a:cubicBezTo>
                  <a:pt x="107904" y="91294"/>
                  <a:pt x="108686" y="90327"/>
                  <a:pt x="110002" y="90093"/>
                </a:cubicBezTo>
                <a:lnTo>
                  <a:pt x="110002" y="90093"/>
                </a:lnTo>
                <a:cubicBezTo>
                  <a:pt x="109828" y="90268"/>
                  <a:pt x="110237" y="90859"/>
                  <a:pt x="109849" y="91070"/>
                </a:cubicBezTo>
                <a:lnTo>
                  <a:pt x="109849" y="91070"/>
                </a:lnTo>
                <a:lnTo>
                  <a:pt x="112843" y="89714"/>
                </a:lnTo>
                <a:lnTo>
                  <a:pt x="112843" y="89714"/>
                </a:lnTo>
                <a:cubicBezTo>
                  <a:pt x="112324" y="90008"/>
                  <a:pt x="113076" y="90374"/>
                  <a:pt x="113802" y="90458"/>
                </a:cubicBezTo>
                <a:cubicBezTo>
                  <a:pt x="113407" y="90367"/>
                  <a:pt x="116720" y="89941"/>
                  <a:pt x="117632" y="89698"/>
                </a:cubicBezTo>
                <a:lnTo>
                  <a:pt x="117632" y="89698"/>
                </a:lnTo>
                <a:lnTo>
                  <a:pt x="116142" y="89759"/>
                </a:lnTo>
                <a:cubicBezTo>
                  <a:pt x="120003" y="89212"/>
                  <a:pt x="119729" y="87905"/>
                  <a:pt x="123529" y="87297"/>
                </a:cubicBezTo>
                <a:lnTo>
                  <a:pt x="123529" y="87297"/>
                </a:lnTo>
                <a:cubicBezTo>
                  <a:pt x="123143" y="87544"/>
                  <a:pt x="122683" y="88390"/>
                  <a:pt x="124043" y="88390"/>
                </a:cubicBezTo>
                <a:cubicBezTo>
                  <a:pt x="124185" y="88390"/>
                  <a:pt x="124347" y="88381"/>
                  <a:pt x="124532" y="88361"/>
                </a:cubicBezTo>
                <a:cubicBezTo>
                  <a:pt x="125352" y="87783"/>
                  <a:pt x="128118" y="85655"/>
                  <a:pt x="131492" y="84835"/>
                </a:cubicBezTo>
                <a:lnTo>
                  <a:pt x="132161" y="84987"/>
                </a:lnTo>
                <a:lnTo>
                  <a:pt x="134745" y="84348"/>
                </a:lnTo>
                <a:lnTo>
                  <a:pt x="134745" y="84348"/>
                </a:lnTo>
                <a:cubicBezTo>
                  <a:pt x="133194" y="85200"/>
                  <a:pt x="128848" y="87206"/>
                  <a:pt x="126477" y="88148"/>
                </a:cubicBezTo>
                <a:cubicBezTo>
                  <a:pt x="126558" y="88146"/>
                  <a:pt x="126632" y="88145"/>
                  <a:pt x="126699" y="88145"/>
                </a:cubicBezTo>
                <a:cubicBezTo>
                  <a:pt x="127359" y="88145"/>
                  <a:pt x="127383" y="88218"/>
                  <a:pt x="127647" y="88218"/>
                </a:cubicBezTo>
                <a:cubicBezTo>
                  <a:pt x="127848" y="88218"/>
                  <a:pt x="128189" y="88176"/>
                  <a:pt x="129061" y="88026"/>
                </a:cubicBezTo>
                <a:lnTo>
                  <a:pt x="129061" y="88026"/>
                </a:lnTo>
                <a:cubicBezTo>
                  <a:pt x="129881" y="88148"/>
                  <a:pt x="127966" y="88543"/>
                  <a:pt x="127328" y="88665"/>
                </a:cubicBezTo>
                <a:cubicBezTo>
                  <a:pt x="129000" y="88452"/>
                  <a:pt x="130672" y="88269"/>
                  <a:pt x="132343" y="88087"/>
                </a:cubicBezTo>
                <a:cubicBezTo>
                  <a:pt x="132039" y="87601"/>
                  <a:pt x="136112" y="87054"/>
                  <a:pt x="135869" y="86659"/>
                </a:cubicBezTo>
                <a:lnTo>
                  <a:pt x="135869" y="86659"/>
                </a:lnTo>
                <a:cubicBezTo>
                  <a:pt x="134076" y="87054"/>
                  <a:pt x="132283" y="87479"/>
                  <a:pt x="130489" y="87935"/>
                </a:cubicBezTo>
                <a:cubicBezTo>
                  <a:pt x="130185" y="87449"/>
                  <a:pt x="133438" y="86020"/>
                  <a:pt x="137024" y="85686"/>
                </a:cubicBezTo>
                <a:lnTo>
                  <a:pt x="137024" y="85686"/>
                </a:lnTo>
                <a:cubicBezTo>
                  <a:pt x="137936" y="85777"/>
                  <a:pt x="136447" y="86659"/>
                  <a:pt x="136538" y="86841"/>
                </a:cubicBezTo>
                <a:cubicBezTo>
                  <a:pt x="136947" y="86623"/>
                  <a:pt x="139314" y="86184"/>
                  <a:pt x="140037" y="86184"/>
                </a:cubicBezTo>
                <a:cubicBezTo>
                  <a:pt x="140120" y="86184"/>
                  <a:pt x="140181" y="86190"/>
                  <a:pt x="140216" y="86203"/>
                </a:cubicBezTo>
                <a:lnTo>
                  <a:pt x="138726" y="86628"/>
                </a:lnTo>
                <a:cubicBezTo>
                  <a:pt x="140469" y="86602"/>
                  <a:pt x="141570" y="85841"/>
                  <a:pt x="143422" y="85841"/>
                </a:cubicBezTo>
                <a:cubicBezTo>
                  <a:pt x="143703" y="85841"/>
                  <a:pt x="144000" y="85859"/>
                  <a:pt x="144319" y="85899"/>
                </a:cubicBezTo>
                <a:cubicBezTo>
                  <a:pt x="144367" y="85895"/>
                  <a:pt x="144418" y="85894"/>
                  <a:pt x="144471" y="85894"/>
                </a:cubicBezTo>
                <a:cubicBezTo>
                  <a:pt x="145136" y="85894"/>
                  <a:pt x="146137" y="86147"/>
                  <a:pt x="146635" y="86147"/>
                </a:cubicBezTo>
                <a:cubicBezTo>
                  <a:pt x="146797" y="86147"/>
                  <a:pt x="146905" y="86121"/>
                  <a:pt x="146933" y="86051"/>
                </a:cubicBezTo>
                <a:cubicBezTo>
                  <a:pt x="145565" y="85564"/>
                  <a:pt x="145170" y="83771"/>
                  <a:pt x="146052" y="83285"/>
                </a:cubicBezTo>
                <a:cubicBezTo>
                  <a:pt x="146204" y="83285"/>
                  <a:pt x="147298" y="83345"/>
                  <a:pt x="148483" y="83467"/>
                </a:cubicBezTo>
                <a:cubicBezTo>
                  <a:pt x="149669" y="83558"/>
                  <a:pt x="150945" y="83710"/>
                  <a:pt x="151432" y="83862"/>
                </a:cubicBezTo>
                <a:cubicBezTo>
                  <a:pt x="152101" y="84075"/>
                  <a:pt x="151614" y="84348"/>
                  <a:pt x="151067" y="84622"/>
                </a:cubicBezTo>
                <a:cubicBezTo>
                  <a:pt x="150550" y="84926"/>
                  <a:pt x="150003" y="85200"/>
                  <a:pt x="150581" y="85382"/>
                </a:cubicBezTo>
                <a:cubicBezTo>
                  <a:pt x="150611" y="85230"/>
                  <a:pt x="151371" y="85017"/>
                  <a:pt x="151675" y="84956"/>
                </a:cubicBezTo>
                <a:lnTo>
                  <a:pt x="151675" y="84956"/>
                </a:lnTo>
                <a:cubicBezTo>
                  <a:pt x="152478" y="85067"/>
                  <a:pt x="151541" y="85329"/>
                  <a:pt x="152768" y="85329"/>
                </a:cubicBezTo>
                <a:cubicBezTo>
                  <a:pt x="152888" y="85329"/>
                  <a:pt x="153029" y="85327"/>
                  <a:pt x="153195" y="85321"/>
                </a:cubicBezTo>
                <a:cubicBezTo>
                  <a:pt x="153321" y="85115"/>
                  <a:pt x="153897" y="85073"/>
                  <a:pt x="154408" y="85073"/>
                </a:cubicBezTo>
                <a:cubicBezTo>
                  <a:pt x="154757" y="85073"/>
                  <a:pt x="155076" y="85092"/>
                  <a:pt x="155198" y="85092"/>
                </a:cubicBezTo>
                <a:cubicBezTo>
                  <a:pt x="155369" y="85092"/>
                  <a:pt x="155150" y="85053"/>
                  <a:pt x="154076" y="84865"/>
                </a:cubicBezTo>
                <a:cubicBezTo>
                  <a:pt x="154438" y="84841"/>
                  <a:pt x="154734" y="84832"/>
                  <a:pt x="154992" y="84832"/>
                </a:cubicBezTo>
                <a:cubicBezTo>
                  <a:pt x="156054" y="84832"/>
                  <a:pt x="156467" y="84999"/>
                  <a:pt x="158180" y="85048"/>
                </a:cubicBezTo>
                <a:cubicBezTo>
                  <a:pt x="157565" y="84713"/>
                  <a:pt x="159772" y="84121"/>
                  <a:pt x="161596" y="84121"/>
                </a:cubicBezTo>
                <a:cubicBezTo>
                  <a:pt x="161758" y="84121"/>
                  <a:pt x="161917" y="84126"/>
                  <a:pt x="162070" y="84136"/>
                </a:cubicBezTo>
                <a:cubicBezTo>
                  <a:pt x="161949" y="84257"/>
                  <a:pt x="162344" y="84470"/>
                  <a:pt x="162526" y="84592"/>
                </a:cubicBezTo>
                <a:cubicBezTo>
                  <a:pt x="164411" y="84865"/>
                  <a:pt x="165839" y="85291"/>
                  <a:pt x="167146" y="85747"/>
                </a:cubicBezTo>
                <a:cubicBezTo>
                  <a:pt x="167815" y="85990"/>
                  <a:pt x="168484" y="86263"/>
                  <a:pt x="169153" y="86567"/>
                </a:cubicBezTo>
                <a:cubicBezTo>
                  <a:pt x="169821" y="86902"/>
                  <a:pt x="170490" y="87266"/>
                  <a:pt x="171219" y="87722"/>
                </a:cubicBezTo>
                <a:cubicBezTo>
                  <a:pt x="171311" y="87874"/>
                  <a:pt x="171675" y="88209"/>
                  <a:pt x="171919" y="88513"/>
                </a:cubicBezTo>
                <a:cubicBezTo>
                  <a:pt x="172089" y="88732"/>
                  <a:pt x="172182" y="88912"/>
                  <a:pt x="172055" y="88912"/>
                </a:cubicBezTo>
                <a:cubicBezTo>
                  <a:pt x="172023" y="88912"/>
                  <a:pt x="171979" y="88901"/>
                  <a:pt x="171919" y="88877"/>
                </a:cubicBezTo>
                <a:lnTo>
                  <a:pt x="171919" y="88877"/>
                </a:lnTo>
                <a:cubicBezTo>
                  <a:pt x="172314" y="89121"/>
                  <a:pt x="172739" y="89273"/>
                  <a:pt x="173469" y="90093"/>
                </a:cubicBezTo>
                <a:cubicBezTo>
                  <a:pt x="173663" y="90494"/>
                  <a:pt x="173708" y="90642"/>
                  <a:pt x="173661" y="90642"/>
                </a:cubicBezTo>
                <a:cubicBezTo>
                  <a:pt x="173598" y="90642"/>
                  <a:pt x="173366" y="90373"/>
                  <a:pt x="173104" y="90093"/>
                </a:cubicBezTo>
                <a:cubicBezTo>
                  <a:pt x="172840" y="89791"/>
                  <a:pt x="172540" y="89512"/>
                  <a:pt x="172431" y="89512"/>
                </a:cubicBezTo>
                <a:cubicBezTo>
                  <a:pt x="172365" y="89512"/>
                  <a:pt x="172369" y="89616"/>
                  <a:pt x="172496" y="89880"/>
                </a:cubicBezTo>
                <a:cubicBezTo>
                  <a:pt x="172501" y="89879"/>
                  <a:pt x="172507" y="89879"/>
                  <a:pt x="172513" y="89879"/>
                </a:cubicBezTo>
                <a:cubicBezTo>
                  <a:pt x="172683" y="89879"/>
                  <a:pt x="173185" y="90296"/>
                  <a:pt x="173773" y="90884"/>
                </a:cubicBezTo>
                <a:cubicBezTo>
                  <a:pt x="174350" y="91491"/>
                  <a:pt x="174958" y="92312"/>
                  <a:pt x="175353" y="92950"/>
                </a:cubicBezTo>
                <a:cubicBezTo>
                  <a:pt x="175444" y="92646"/>
                  <a:pt x="175080" y="91826"/>
                  <a:pt x="174441" y="91035"/>
                </a:cubicBezTo>
                <a:cubicBezTo>
                  <a:pt x="174137" y="90640"/>
                  <a:pt x="173742" y="90245"/>
                  <a:pt x="173378" y="89911"/>
                </a:cubicBezTo>
                <a:cubicBezTo>
                  <a:pt x="173195" y="89728"/>
                  <a:pt x="173013" y="89576"/>
                  <a:pt x="172830" y="89425"/>
                </a:cubicBezTo>
                <a:cubicBezTo>
                  <a:pt x="172648" y="89273"/>
                  <a:pt x="172496" y="89151"/>
                  <a:pt x="172344" y="89029"/>
                </a:cubicBezTo>
                <a:cubicBezTo>
                  <a:pt x="172400" y="88966"/>
                  <a:pt x="172491" y="88933"/>
                  <a:pt x="172612" y="88933"/>
                </a:cubicBezTo>
                <a:cubicBezTo>
                  <a:pt x="172954" y="88933"/>
                  <a:pt x="173533" y="89190"/>
                  <a:pt x="174229" y="89728"/>
                </a:cubicBezTo>
                <a:cubicBezTo>
                  <a:pt x="175171" y="90428"/>
                  <a:pt x="176417" y="91674"/>
                  <a:pt x="177207" y="93558"/>
                </a:cubicBezTo>
                <a:cubicBezTo>
                  <a:pt x="177511" y="94318"/>
                  <a:pt x="177603" y="94805"/>
                  <a:pt x="177603" y="95108"/>
                </a:cubicBezTo>
                <a:cubicBezTo>
                  <a:pt x="177633" y="95412"/>
                  <a:pt x="177572" y="95504"/>
                  <a:pt x="177542" y="95504"/>
                </a:cubicBezTo>
                <a:cubicBezTo>
                  <a:pt x="177535" y="95505"/>
                  <a:pt x="177529" y="95506"/>
                  <a:pt x="177522" y="95506"/>
                </a:cubicBezTo>
                <a:cubicBezTo>
                  <a:pt x="177443" y="95506"/>
                  <a:pt x="177358" y="95402"/>
                  <a:pt x="177327" y="95402"/>
                </a:cubicBezTo>
                <a:cubicBezTo>
                  <a:pt x="177312" y="95402"/>
                  <a:pt x="177310" y="95427"/>
                  <a:pt x="177329" y="95504"/>
                </a:cubicBezTo>
                <a:cubicBezTo>
                  <a:pt x="177481" y="96993"/>
                  <a:pt x="177359" y="98057"/>
                  <a:pt x="177268" y="98908"/>
                </a:cubicBezTo>
                <a:cubicBezTo>
                  <a:pt x="177147" y="99729"/>
                  <a:pt x="177025" y="100337"/>
                  <a:pt x="176903" y="100914"/>
                </a:cubicBezTo>
                <a:cubicBezTo>
                  <a:pt x="176751" y="101492"/>
                  <a:pt x="176599" y="102039"/>
                  <a:pt x="176235" y="102677"/>
                </a:cubicBezTo>
                <a:cubicBezTo>
                  <a:pt x="175900" y="103315"/>
                  <a:pt x="175353" y="104045"/>
                  <a:pt x="174472" y="104865"/>
                </a:cubicBezTo>
                <a:cubicBezTo>
                  <a:pt x="174045" y="105166"/>
                  <a:pt x="173799" y="105269"/>
                  <a:pt x="173657" y="105269"/>
                </a:cubicBezTo>
                <a:cubicBezTo>
                  <a:pt x="173526" y="105269"/>
                  <a:pt x="173483" y="105180"/>
                  <a:pt x="173469" y="105078"/>
                </a:cubicBezTo>
                <a:cubicBezTo>
                  <a:pt x="173441" y="104825"/>
                  <a:pt x="173543" y="104494"/>
                  <a:pt x="173365" y="104494"/>
                </a:cubicBezTo>
                <a:cubicBezTo>
                  <a:pt x="173351" y="104494"/>
                  <a:pt x="173335" y="104496"/>
                  <a:pt x="173317" y="104501"/>
                </a:cubicBezTo>
                <a:cubicBezTo>
                  <a:pt x="174077" y="103558"/>
                  <a:pt x="174685" y="102859"/>
                  <a:pt x="175232" y="102221"/>
                </a:cubicBezTo>
                <a:cubicBezTo>
                  <a:pt x="175748" y="101552"/>
                  <a:pt x="176204" y="100944"/>
                  <a:pt x="176508" y="100154"/>
                </a:cubicBezTo>
                <a:lnTo>
                  <a:pt x="176508" y="100154"/>
                </a:lnTo>
                <a:cubicBezTo>
                  <a:pt x="176204" y="100762"/>
                  <a:pt x="175809" y="101340"/>
                  <a:pt x="175414" y="101887"/>
                </a:cubicBezTo>
                <a:cubicBezTo>
                  <a:pt x="175536" y="101522"/>
                  <a:pt x="175779" y="100975"/>
                  <a:pt x="176022" y="100397"/>
                </a:cubicBezTo>
                <a:cubicBezTo>
                  <a:pt x="176265" y="99850"/>
                  <a:pt x="176447" y="99242"/>
                  <a:pt x="176630" y="98847"/>
                </a:cubicBezTo>
                <a:lnTo>
                  <a:pt x="176630" y="98847"/>
                </a:lnTo>
                <a:cubicBezTo>
                  <a:pt x="176417" y="99181"/>
                  <a:pt x="176174" y="99911"/>
                  <a:pt x="175688" y="100823"/>
                </a:cubicBezTo>
                <a:cubicBezTo>
                  <a:pt x="175201" y="101704"/>
                  <a:pt x="174472" y="102738"/>
                  <a:pt x="173621" y="103741"/>
                </a:cubicBezTo>
                <a:cubicBezTo>
                  <a:pt x="171858" y="105747"/>
                  <a:pt x="169426" y="107571"/>
                  <a:pt x="167542" y="108604"/>
                </a:cubicBezTo>
                <a:cubicBezTo>
                  <a:pt x="167049" y="109097"/>
                  <a:pt x="166163" y="109786"/>
                  <a:pt x="166434" y="109786"/>
                </a:cubicBezTo>
                <a:cubicBezTo>
                  <a:pt x="166464" y="109786"/>
                  <a:pt x="166508" y="109777"/>
                  <a:pt x="166569" y="109759"/>
                </a:cubicBezTo>
                <a:cubicBezTo>
                  <a:pt x="166964" y="109516"/>
                  <a:pt x="167329" y="109242"/>
                  <a:pt x="167694" y="108969"/>
                </a:cubicBezTo>
                <a:cubicBezTo>
                  <a:pt x="167801" y="108931"/>
                  <a:pt x="167875" y="108915"/>
                  <a:pt x="167921" y="108915"/>
                </a:cubicBezTo>
                <a:cubicBezTo>
                  <a:pt x="168141" y="108915"/>
                  <a:pt x="167765" y="109282"/>
                  <a:pt x="167390" y="109607"/>
                </a:cubicBezTo>
                <a:cubicBezTo>
                  <a:pt x="167099" y="109877"/>
                  <a:pt x="166809" y="110132"/>
                  <a:pt x="166905" y="110132"/>
                </a:cubicBezTo>
                <a:cubicBezTo>
                  <a:pt x="166949" y="110132"/>
                  <a:pt x="167078" y="110077"/>
                  <a:pt x="167329" y="109942"/>
                </a:cubicBezTo>
                <a:lnTo>
                  <a:pt x="167329" y="109942"/>
                </a:lnTo>
                <a:cubicBezTo>
                  <a:pt x="165900" y="111127"/>
                  <a:pt x="164289" y="112495"/>
                  <a:pt x="161888" y="113498"/>
                </a:cubicBezTo>
                <a:lnTo>
                  <a:pt x="161281" y="113324"/>
                </a:lnTo>
                <a:lnTo>
                  <a:pt x="161281" y="113324"/>
                </a:lnTo>
                <a:cubicBezTo>
                  <a:pt x="161283" y="113325"/>
                  <a:pt x="161285" y="113325"/>
                  <a:pt x="161287" y="113325"/>
                </a:cubicBezTo>
                <a:cubicBezTo>
                  <a:pt x="161533" y="113325"/>
                  <a:pt x="162794" y="112809"/>
                  <a:pt x="163370" y="112367"/>
                </a:cubicBezTo>
                <a:lnTo>
                  <a:pt x="163370" y="112367"/>
                </a:lnTo>
                <a:cubicBezTo>
                  <a:pt x="162440" y="113068"/>
                  <a:pt x="159619" y="113585"/>
                  <a:pt x="158848" y="114592"/>
                </a:cubicBezTo>
                <a:cubicBezTo>
                  <a:pt x="159426" y="114440"/>
                  <a:pt x="160034" y="114288"/>
                  <a:pt x="160611" y="114106"/>
                </a:cubicBezTo>
                <a:lnTo>
                  <a:pt x="160611" y="114106"/>
                </a:lnTo>
                <a:cubicBezTo>
                  <a:pt x="159061" y="115139"/>
                  <a:pt x="157177" y="116537"/>
                  <a:pt x="155019" y="117267"/>
                </a:cubicBezTo>
                <a:cubicBezTo>
                  <a:pt x="155077" y="117268"/>
                  <a:pt x="155130" y="117269"/>
                  <a:pt x="155180" y="117269"/>
                </a:cubicBezTo>
                <a:cubicBezTo>
                  <a:pt x="156080" y="117269"/>
                  <a:pt x="155564" y="117016"/>
                  <a:pt x="157207" y="116872"/>
                </a:cubicBezTo>
                <a:cubicBezTo>
                  <a:pt x="156417" y="116841"/>
                  <a:pt x="157754" y="116264"/>
                  <a:pt x="159000" y="115717"/>
                </a:cubicBezTo>
                <a:cubicBezTo>
                  <a:pt x="160087" y="115213"/>
                  <a:pt x="161081" y="114710"/>
                  <a:pt x="160532" y="114710"/>
                </a:cubicBezTo>
                <a:cubicBezTo>
                  <a:pt x="160518" y="114710"/>
                  <a:pt x="160503" y="114710"/>
                  <a:pt x="160487" y="114711"/>
                </a:cubicBezTo>
                <a:lnTo>
                  <a:pt x="160487" y="114711"/>
                </a:lnTo>
                <a:cubicBezTo>
                  <a:pt x="162092" y="114492"/>
                  <a:pt x="163047" y="113676"/>
                  <a:pt x="165110" y="113103"/>
                </a:cubicBezTo>
                <a:cubicBezTo>
                  <a:pt x="164988" y="113011"/>
                  <a:pt x="164289" y="113255"/>
                  <a:pt x="166022" y="112343"/>
                </a:cubicBezTo>
                <a:cubicBezTo>
                  <a:pt x="166083" y="112252"/>
                  <a:pt x="166235" y="112100"/>
                  <a:pt x="166326" y="112008"/>
                </a:cubicBezTo>
                <a:cubicBezTo>
                  <a:pt x="166386" y="111978"/>
                  <a:pt x="166387" y="111948"/>
                  <a:pt x="166447" y="111948"/>
                </a:cubicBezTo>
                <a:lnTo>
                  <a:pt x="166447" y="111948"/>
                </a:lnTo>
                <a:cubicBezTo>
                  <a:pt x="166387" y="111948"/>
                  <a:pt x="166386" y="111978"/>
                  <a:pt x="166326" y="111978"/>
                </a:cubicBezTo>
                <a:cubicBezTo>
                  <a:pt x="166356" y="111948"/>
                  <a:pt x="166371" y="111932"/>
                  <a:pt x="166368" y="111932"/>
                </a:cubicBezTo>
                <a:lnTo>
                  <a:pt x="166368" y="111932"/>
                </a:lnTo>
                <a:cubicBezTo>
                  <a:pt x="166364" y="111932"/>
                  <a:pt x="166341" y="111948"/>
                  <a:pt x="166295" y="111978"/>
                </a:cubicBezTo>
                <a:cubicBezTo>
                  <a:pt x="165870" y="112160"/>
                  <a:pt x="165505" y="112282"/>
                  <a:pt x="165323" y="112282"/>
                </a:cubicBezTo>
                <a:cubicBezTo>
                  <a:pt x="165657" y="111917"/>
                  <a:pt x="166478" y="111309"/>
                  <a:pt x="167329" y="110732"/>
                </a:cubicBezTo>
                <a:cubicBezTo>
                  <a:pt x="168149" y="110124"/>
                  <a:pt x="169001" y="109486"/>
                  <a:pt x="169365" y="109121"/>
                </a:cubicBezTo>
                <a:cubicBezTo>
                  <a:pt x="169596" y="108969"/>
                  <a:pt x="169700" y="108914"/>
                  <a:pt x="169733" y="108914"/>
                </a:cubicBezTo>
                <a:cubicBezTo>
                  <a:pt x="169824" y="108914"/>
                  <a:pt x="169367" y="109340"/>
                  <a:pt x="169535" y="109340"/>
                </a:cubicBezTo>
                <a:cubicBezTo>
                  <a:pt x="169562" y="109340"/>
                  <a:pt x="169605" y="109329"/>
                  <a:pt x="169669" y="109303"/>
                </a:cubicBezTo>
                <a:cubicBezTo>
                  <a:pt x="170064" y="108908"/>
                  <a:pt x="170429" y="108543"/>
                  <a:pt x="170794" y="108148"/>
                </a:cubicBezTo>
                <a:cubicBezTo>
                  <a:pt x="170811" y="108158"/>
                  <a:pt x="170834" y="108162"/>
                  <a:pt x="170862" y="108162"/>
                </a:cubicBezTo>
                <a:cubicBezTo>
                  <a:pt x="171175" y="108162"/>
                  <a:pt x="172101" y="107603"/>
                  <a:pt x="172302" y="107603"/>
                </a:cubicBezTo>
                <a:cubicBezTo>
                  <a:pt x="172427" y="107603"/>
                  <a:pt x="172274" y="107818"/>
                  <a:pt x="171523" y="108513"/>
                </a:cubicBezTo>
                <a:cubicBezTo>
                  <a:pt x="172192" y="107996"/>
                  <a:pt x="172861" y="107449"/>
                  <a:pt x="173469" y="106872"/>
                </a:cubicBezTo>
                <a:cubicBezTo>
                  <a:pt x="174107" y="106416"/>
                  <a:pt x="174806" y="105808"/>
                  <a:pt x="175414" y="105169"/>
                </a:cubicBezTo>
                <a:cubicBezTo>
                  <a:pt x="176022" y="104501"/>
                  <a:pt x="176539" y="103741"/>
                  <a:pt x="176843" y="103133"/>
                </a:cubicBezTo>
                <a:cubicBezTo>
                  <a:pt x="177238" y="102616"/>
                  <a:pt x="177542" y="101826"/>
                  <a:pt x="177694" y="101340"/>
                </a:cubicBezTo>
                <a:cubicBezTo>
                  <a:pt x="177781" y="101024"/>
                  <a:pt x="177839" y="100820"/>
                  <a:pt x="177848" y="100820"/>
                </a:cubicBezTo>
                <a:lnTo>
                  <a:pt x="177848" y="100820"/>
                </a:lnTo>
                <a:cubicBezTo>
                  <a:pt x="177855" y="100820"/>
                  <a:pt x="177836" y="100930"/>
                  <a:pt x="177785" y="101188"/>
                </a:cubicBezTo>
                <a:cubicBezTo>
                  <a:pt x="178332" y="99789"/>
                  <a:pt x="178636" y="98270"/>
                  <a:pt x="178575" y="96750"/>
                </a:cubicBezTo>
                <a:lnTo>
                  <a:pt x="178666" y="96689"/>
                </a:lnTo>
                <a:cubicBezTo>
                  <a:pt x="178697" y="95564"/>
                  <a:pt x="178484" y="94409"/>
                  <a:pt x="178058" y="93346"/>
                </a:cubicBezTo>
                <a:cubicBezTo>
                  <a:pt x="177663" y="92312"/>
                  <a:pt x="177116" y="91309"/>
                  <a:pt x="176478" y="90397"/>
                </a:cubicBezTo>
                <a:cubicBezTo>
                  <a:pt x="175870" y="89516"/>
                  <a:pt x="175171" y="88665"/>
                  <a:pt x="174441" y="87814"/>
                </a:cubicBezTo>
                <a:cubicBezTo>
                  <a:pt x="173621" y="86932"/>
                  <a:pt x="172709" y="86142"/>
                  <a:pt x="171736" y="85382"/>
                </a:cubicBezTo>
                <a:cubicBezTo>
                  <a:pt x="170460" y="84774"/>
                  <a:pt x="169122" y="84288"/>
                  <a:pt x="166994" y="83558"/>
                </a:cubicBezTo>
                <a:lnTo>
                  <a:pt x="166660" y="83163"/>
                </a:lnTo>
                <a:cubicBezTo>
                  <a:pt x="165809" y="83011"/>
                  <a:pt x="164563" y="82646"/>
                  <a:pt x="163438" y="82434"/>
                </a:cubicBezTo>
                <a:cubicBezTo>
                  <a:pt x="162590" y="82273"/>
                  <a:pt x="161811" y="82147"/>
                  <a:pt x="161309" y="82147"/>
                </a:cubicBezTo>
                <a:cubicBezTo>
                  <a:pt x="161146" y="82147"/>
                  <a:pt x="161012" y="82160"/>
                  <a:pt x="160915" y="82190"/>
                </a:cubicBezTo>
                <a:cubicBezTo>
                  <a:pt x="160064" y="81704"/>
                  <a:pt x="158058" y="81491"/>
                  <a:pt x="155900" y="81491"/>
                </a:cubicBezTo>
                <a:cubicBezTo>
                  <a:pt x="153742" y="81491"/>
                  <a:pt x="151493" y="81643"/>
                  <a:pt x="150064" y="81643"/>
                </a:cubicBezTo>
                <a:lnTo>
                  <a:pt x="149973" y="82038"/>
                </a:lnTo>
                <a:cubicBezTo>
                  <a:pt x="147997" y="82099"/>
                  <a:pt x="146113" y="82312"/>
                  <a:pt x="143711" y="82677"/>
                </a:cubicBezTo>
                <a:lnTo>
                  <a:pt x="143894" y="83011"/>
                </a:lnTo>
                <a:cubicBezTo>
                  <a:pt x="141857" y="83437"/>
                  <a:pt x="138544" y="83254"/>
                  <a:pt x="135261" y="83710"/>
                </a:cubicBezTo>
                <a:cubicBezTo>
                  <a:pt x="135474" y="83558"/>
                  <a:pt x="136295" y="83497"/>
                  <a:pt x="136903" y="83497"/>
                </a:cubicBezTo>
                <a:cubicBezTo>
                  <a:pt x="136612" y="83475"/>
                  <a:pt x="136321" y="83465"/>
                  <a:pt x="136029" y="83465"/>
                </a:cubicBezTo>
                <a:cubicBezTo>
                  <a:pt x="132294" y="83465"/>
                  <a:pt x="128495" y="85141"/>
                  <a:pt x="125140" y="85169"/>
                </a:cubicBezTo>
                <a:cubicBezTo>
                  <a:pt x="124288" y="85412"/>
                  <a:pt x="123650" y="85503"/>
                  <a:pt x="123012" y="85503"/>
                </a:cubicBezTo>
                <a:cubicBezTo>
                  <a:pt x="123103" y="85503"/>
                  <a:pt x="123164" y="85473"/>
                  <a:pt x="123225" y="85443"/>
                </a:cubicBezTo>
                <a:lnTo>
                  <a:pt x="123225" y="85443"/>
                </a:lnTo>
                <a:cubicBezTo>
                  <a:pt x="123133" y="85473"/>
                  <a:pt x="123012" y="85473"/>
                  <a:pt x="122890" y="85503"/>
                </a:cubicBezTo>
                <a:cubicBezTo>
                  <a:pt x="122495" y="85503"/>
                  <a:pt x="122070" y="85503"/>
                  <a:pt x="121644" y="85534"/>
                </a:cubicBezTo>
                <a:cubicBezTo>
                  <a:pt x="121826" y="85549"/>
                  <a:pt x="122009" y="85557"/>
                  <a:pt x="122184" y="85557"/>
                </a:cubicBezTo>
                <a:cubicBezTo>
                  <a:pt x="122358" y="85557"/>
                  <a:pt x="122526" y="85549"/>
                  <a:pt x="122677" y="85534"/>
                </a:cubicBezTo>
                <a:lnTo>
                  <a:pt x="122677" y="85534"/>
                </a:lnTo>
                <a:cubicBezTo>
                  <a:pt x="122009" y="85655"/>
                  <a:pt x="121006" y="85868"/>
                  <a:pt x="120003" y="86142"/>
                </a:cubicBezTo>
                <a:lnTo>
                  <a:pt x="119516" y="85838"/>
                </a:lnTo>
                <a:cubicBezTo>
                  <a:pt x="119425" y="85868"/>
                  <a:pt x="119364" y="85868"/>
                  <a:pt x="119273" y="85899"/>
                </a:cubicBezTo>
                <a:cubicBezTo>
                  <a:pt x="118270" y="85929"/>
                  <a:pt x="118513" y="86203"/>
                  <a:pt x="119091" y="86385"/>
                </a:cubicBezTo>
                <a:cubicBezTo>
                  <a:pt x="118604" y="86537"/>
                  <a:pt x="118149" y="86689"/>
                  <a:pt x="117814" y="86841"/>
                </a:cubicBezTo>
                <a:cubicBezTo>
                  <a:pt x="117652" y="86760"/>
                  <a:pt x="117465" y="86728"/>
                  <a:pt x="117261" y="86728"/>
                </a:cubicBezTo>
                <a:cubicBezTo>
                  <a:pt x="116502" y="86728"/>
                  <a:pt x="115504" y="87172"/>
                  <a:pt x="114621" y="87172"/>
                </a:cubicBezTo>
                <a:cubicBezTo>
                  <a:pt x="114411" y="87172"/>
                  <a:pt x="114207" y="87147"/>
                  <a:pt x="114015" y="87084"/>
                </a:cubicBezTo>
                <a:cubicBezTo>
                  <a:pt x="113447" y="87453"/>
                  <a:pt x="109597" y="88139"/>
                  <a:pt x="108765" y="88822"/>
                </a:cubicBezTo>
                <a:lnTo>
                  <a:pt x="108765" y="88822"/>
                </a:lnTo>
                <a:cubicBezTo>
                  <a:pt x="107657" y="88943"/>
                  <a:pt x="106553" y="89096"/>
                  <a:pt x="105595" y="89455"/>
                </a:cubicBezTo>
                <a:lnTo>
                  <a:pt x="105048" y="89090"/>
                </a:lnTo>
                <a:lnTo>
                  <a:pt x="102738" y="90184"/>
                </a:lnTo>
                <a:cubicBezTo>
                  <a:pt x="101218" y="90184"/>
                  <a:pt x="100580" y="90154"/>
                  <a:pt x="101978" y="89516"/>
                </a:cubicBezTo>
                <a:lnTo>
                  <a:pt x="101978" y="89516"/>
                </a:lnTo>
                <a:cubicBezTo>
                  <a:pt x="98543" y="90762"/>
                  <a:pt x="99151" y="90306"/>
                  <a:pt x="96264" y="91431"/>
                </a:cubicBezTo>
                <a:lnTo>
                  <a:pt x="96355" y="91096"/>
                </a:lnTo>
                <a:lnTo>
                  <a:pt x="96355" y="91096"/>
                </a:lnTo>
                <a:cubicBezTo>
                  <a:pt x="95324" y="91325"/>
                  <a:pt x="93836" y="91986"/>
                  <a:pt x="93082" y="91986"/>
                </a:cubicBezTo>
                <a:cubicBezTo>
                  <a:pt x="93035" y="91986"/>
                  <a:pt x="92991" y="91983"/>
                  <a:pt x="92950" y="91978"/>
                </a:cubicBezTo>
                <a:cubicBezTo>
                  <a:pt x="92904" y="91976"/>
                  <a:pt x="92856" y="91975"/>
                  <a:pt x="92805" y="91975"/>
                </a:cubicBezTo>
                <a:cubicBezTo>
                  <a:pt x="90085" y="91975"/>
                  <a:pt x="80951" y="94332"/>
                  <a:pt x="74835" y="95078"/>
                </a:cubicBezTo>
                <a:cubicBezTo>
                  <a:pt x="76202" y="95686"/>
                  <a:pt x="71886" y="95260"/>
                  <a:pt x="71795" y="95990"/>
                </a:cubicBezTo>
                <a:cubicBezTo>
                  <a:pt x="71400" y="95838"/>
                  <a:pt x="70518" y="95899"/>
                  <a:pt x="71461" y="95534"/>
                </a:cubicBezTo>
                <a:lnTo>
                  <a:pt x="71461" y="95534"/>
                </a:lnTo>
                <a:cubicBezTo>
                  <a:pt x="68360" y="96355"/>
                  <a:pt x="66689" y="96142"/>
                  <a:pt x="64652" y="97145"/>
                </a:cubicBezTo>
                <a:cubicBezTo>
                  <a:pt x="64257" y="96993"/>
                  <a:pt x="65260" y="96689"/>
                  <a:pt x="64926" y="96628"/>
                </a:cubicBezTo>
                <a:lnTo>
                  <a:pt x="64926" y="96628"/>
                </a:lnTo>
                <a:cubicBezTo>
                  <a:pt x="64706" y="96738"/>
                  <a:pt x="64091" y="96971"/>
                  <a:pt x="63705" y="96971"/>
                </a:cubicBezTo>
                <a:cubicBezTo>
                  <a:pt x="63663" y="96971"/>
                  <a:pt x="63624" y="96969"/>
                  <a:pt x="63588" y="96963"/>
                </a:cubicBezTo>
                <a:cubicBezTo>
                  <a:pt x="63254" y="96902"/>
                  <a:pt x="64014" y="96689"/>
                  <a:pt x="64500" y="96507"/>
                </a:cubicBezTo>
                <a:lnTo>
                  <a:pt x="64500" y="96507"/>
                </a:lnTo>
                <a:cubicBezTo>
                  <a:pt x="61309" y="97175"/>
                  <a:pt x="61096" y="97874"/>
                  <a:pt x="60974" y="98513"/>
                </a:cubicBezTo>
                <a:cubicBezTo>
                  <a:pt x="59302" y="98543"/>
                  <a:pt x="58512" y="98726"/>
                  <a:pt x="57388" y="99333"/>
                </a:cubicBezTo>
                <a:cubicBezTo>
                  <a:pt x="56810" y="99242"/>
                  <a:pt x="55807" y="99212"/>
                  <a:pt x="57783" y="98786"/>
                </a:cubicBezTo>
                <a:lnTo>
                  <a:pt x="57783" y="98786"/>
                </a:lnTo>
                <a:cubicBezTo>
                  <a:pt x="56658" y="98969"/>
                  <a:pt x="50883" y="99759"/>
                  <a:pt x="50852" y="100245"/>
                </a:cubicBezTo>
                <a:cubicBezTo>
                  <a:pt x="50817" y="100239"/>
                  <a:pt x="50773" y="100237"/>
                  <a:pt x="50723" y="100237"/>
                </a:cubicBezTo>
                <a:cubicBezTo>
                  <a:pt x="50259" y="100237"/>
                  <a:pt x="49245" y="100470"/>
                  <a:pt x="48998" y="100580"/>
                </a:cubicBezTo>
                <a:cubicBezTo>
                  <a:pt x="46475" y="100975"/>
                  <a:pt x="46232" y="100975"/>
                  <a:pt x="43770" y="101400"/>
                </a:cubicBezTo>
                <a:lnTo>
                  <a:pt x="44469" y="101370"/>
                </a:lnTo>
                <a:lnTo>
                  <a:pt x="44469" y="101370"/>
                </a:lnTo>
                <a:cubicBezTo>
                  <a:pt x="43557" y="102099"/>
                  <a:pt x="42402" y="101826"/>
                  <a:pt x="40427" y="102191"/>
                </a:cubicBezTo>
                <a:lnTo>
                  <a:pt x="40457" y="102130"/>
                </a:lnTo>
                <a:lnTo>
                  <a:pt x="40457" y="102130"/>
                </a:lnTo>
                <a:cubicBezTo>
                  <a:pt x="38147" y="102251"/>
                  <a:pt x="37661" y="102373"/>
                  <a:pt x="37174" y="102464"/>
                </a:cubicBezTo>
                <a:cubicBezTo>
                  <a:pt x="36688" y="102586"/>
                  <a:pt x="36202" y="102677"/>
                  <a:pt x="33922" y="102707"/>
                </a:cubicBezTo>
                <a:lnTo>
                  <a:pt x="34196" y="103042"/>
                </a:lnTo>
                <a:cubicBezTo>
                  <a:pt x="34068" y="103366"/>
                  <a:pt x="33448" y="103443"/>
                  <a:pt x="32583" y="103443"/>
                </a:cubicBezTo>
                <a:cubicBezTo>
                  <a:pt x="31795" y="103443"/>
                  <a:pt x="30803" y="103379"/>
                  <a:pt x="29798" y="103379"/>
                </a:cubicBezTo>
                <a:cubicBezTo>
                  <a:pt x="29013" y="103379"/>
                  <a:pt x="28219" y="103418"/>
                  <a:pt x="27509" y="103558"/>
                </a:cubicBezTo>
                <a:lnTo>
                  <a:pt x="28481" y="103680"/>
                </a:lnTo>
                <a:cubicBezTo>
                  <a:pt x="28273" y="103738"/>
                  <a:pt x="28039" y="103762"/>
                  <a:pt x="27786" y="103762"/>
                </a:cubicBezTo>
                <a:cubicBezTo>
                  <a:pt x="26301" y="103762"/>
                  <a:pt x="24170" y="102911"/>
                  <a:pt x="22949" y="102859"/>
                </a:cubicBezTo>
                <a:cubicBezTo>
                  <a:pt x="22645" y="102799"/>
                  <a:pt x="23436" y="102738"/>
                  <a:pt x="23891" y="102677"/>
                </a:cubicBezTo>
                <a:cubicBezTo>
                  <a:pt x="23248" y="102625"/>
                  <a:pt x="22809" y="102602"/>
                  <a:pt x="22512" y="102602"/>
                </a:cubicBezTo>
                <a:cubicBezTo>
                  <a:pt x="21938" y="102602"/>
                  <a:pt x="21885" y="102689"/>
                  <a:pt x="21885" y="102829"/>
                </a:cubicBezTo>
                <a:cubicBezTo>
                  <a:pt x="21885" y="103011"/>
                  <a:pt x="22007" y="103285"/>
                  <a:pt x="20609" y="103346"/>
                </a:cubicBezTo>
                <a:cubicBezTo>
                  <a:pt x="20092" y="103103"/>
                  <a:pt x="21277" y="102707"/>
                  <a:pt x="19393" y="102647"/>
                </a:cubicBezTo>
                <a:cubicBezTo>
                  <a:pt x="19305" y="102629"/>
                  <a:pt x="19183" y="102622"/>
                  <a:pt x="19033" y="102622"/>
                </a:cubicBezTo>
                <a:cubicBezTo>
                  <a:pt x="18411" y="102622"/>
                  <a:pt x="17299" y="102750"/>
                  <a:pt x="16049" y="102799"/>
                </a:cubicBezTo>
                <a:cubicBezTo>
                  <a:pt x="15706" y="102819"/>
                  <a:pt x="15352" y="102830"/>
                  <a:pt x="14997" y="102830"/>
                </a:cubicBezTo>
                <a:cubicBezTo>
                  <a:pt x="13748" y="102830"/>
                  <a:pt x="12480" y="102691"/>
                  <a:pt x="11581" y="102312"/>
                </a:cubicBezTo>
                <a:lnTo>
                  <a:pt x="11581" y="102312"/>
                </a:lnTo>
                <a:cubicBezTo>
                  <a:pt x="12008" y="102579"/>
                  <a:pt x="12458" y="102845"/>
                  <a:pt x="11701" y="102845"/>
                </a:cubicBezTo>
                <a:cubicBezTo>
                  <a:pt x="11594" y="102845"/>
                  <a:pt x="11465" y="102840"/>
                  <a:pt x="11308" y="102829"/>
                </a:cubicBezTo>
                <a:cubicBezTo>
                  <a:pt x="10365" y="102677"/>
                  <a:pt x="9119" y="102160"/>
                  <a:pt x="8055" y="101583"/>
                </a:cubicBezTo>
                <a:cubicBezTo>
                  <a:pt x="6961" y="101005"/>
                  <a:pt x="6140" y="100367"/>
                  <a:pt x="5380" y="100093"/>
                </a:cubicBezTo>
                <a:cubicBezTo>
                  <a:pt x="5259" y="99911"/>
                  <a:pt x="5259" y="99820"/>
                  <a:pt x="5289" y="99789"/>
                </a:cubicBezTo>
                <a:cubicBezTo>
                  <a:pt x="5228" y="99729"/>
                  <a:pt x="5168" y="99668"/>
                  <a:pt x="5077" y="99607"/>
                </a:cubicBezTo>
                <a:cubicBezTo>
                  <a:pt x="5016" y="99546"/>
                  <a:pt x="4955" y="99485"/>
                  <a:pt x="4894" y="99425"/>
                </a:cubicBezTo>
                <a:cubicBezTo>
                  <a:pt x="4742" y="99273"/>
                  <a:pt x="4621" y="99121"/>
                  <a:pt x="4499" y="98938"/>
                </a:cubicBezTo>
                <a:cubicBezTo>
                  <a:pt x="4225" y="98574"/>
                  <a:pt x="4013" y="98178"/>
                  <a:pt x="3830" y="97662"/>
                </a:cubicBezTo>
                <a:cubicBezTo>
                  <a:pt x="3739" y="97419"/>
                  <a:pt x="3618" y="97175"/>
                  <a:pt x="3557" y="96963"/>
                </a:cubicBezTo>
                <a:cubicBezTo>
                  <a:pt x="3496" y="96719"/>
                  <a:pt x="3435" y="96476"/>
                  <a:pt x="3374" y="96264"/>
                </a:cubicBezTo>
                <a:cubicBezTo>
                  <a:pt x="3222" y="95868"/>
                  <a:pt x="3162" y="95504"/>
                  <a:pt x="3070" y="95291"/>
                </a:cubicBezTo>
                <a:cubicBezTo>
                  <a:pt x="3344" y="94957"/>
                  <a:pt x="3496" y="94288"/>
                  <a:pt x="3648" y="93437"/>
                </a:cubicBezTo>
                <a:cubicBezTo>
                  <a:pt x="3739" y="93011"/>
                  <a:pt x="3800" y="92555"/>
                  <a:pt x="3952" y="92069"/>
                </a:cubicBezTo>
                <a:cubicBezTo>
                  <a:pt x="4013" y="91826"/>
                  <a:pt x="4073" y="91583"/>
                  <a:pt x="4134" y="91339"/>
                </a:cubicBezTo>
                <a:cubicBezTo>
                  <a:pt x="4195" y="91096"/>
                  <a:pt x="4286" y="90853"/>
                  <a:pt x="4377" y="90610"/>
                </a:cubicBezTo>
                <a:cubicBezTo>
                  <a:pt x="4681" y="89607"/>
                  <a:pt x="5137" y="88695"/>
                  <a:pt x="5532" y="88057"/>
                </a:cubicBezTo>
                <a:cubicBezTo>
                  <a:pt x="5654" y="87905"/>
                  <a:pt x="5745" y="87753"/>
                  <a:pt x="5836" y="87631"/>
                </a:cubicBezTo>
                <a:cubicBezTo>
                  <a:pt x="5928" y="87540"/>
                  <a:pt x="6019" y="87449"/>
                  <a:pt x="6110" y="87358"/>
                </a:cubicBezTo>
                <a:cubicBezTo>
                  <a:pt x="6232" y="87277"/>
                  <a:pt x="6340" y="87223"/>
                  <a:pt x="6434" y="87223"/>
                </a:cubicBezTo>
                <a:cubicBezTo>
                  <a:pt x="6481" y="87223"/>
                  <a:pt x="6525" y="87236"/>
                  <a:pt x="6566" y="87266"/>
                </a:cubicBezTo>
                <a:cubicBezTo>
                  <a:pt x="6961" y="86659"/>
                  <a:pt x="7447" y="86051"/>
                  <a:pt x="7934" y="85443"/>
                </a:cubicBezTo>
                <a:cubicBezTo>
                  <a:pt x="8177" y="85169"/>
                  <a:pt x="8420" y="84865"/>
                  <a:pt x="8663" y="84592"/>
                </a:cubicBezTo>
                <a:cubicBezTo>
                  <a:pt x="8906" y="84288"/>
                  <a:pt x="9180" y="83984"/>
                  <a:pt x="9423" y="83710"/>
                </a:cubicBezTo>
                <a:lnTo>
                  <a:pt x="9453" y="83893"/>
                </a:lnTo>
                <a:cubicBezTo>
                  <a:pt x="11520" y="81795"/>
                  <a:pt x="12189" y="80944"/>
                  <a:pt x="12767" y="80032"/>
                </a:cubicBezTo>
                <a:cubicBezTo>
                  <a:pt x="12952" y="79905"/>
                  <a:pt x="13047" y="79860"/>
                  <a:pt x="13090" y="79860"/>
                </a:cubicBezTo>
                <a:cubicBezTo>
                  <a:pt x="13180" y="79860"/>
                  <a:pt x="13040" y="80062"/>
                  <a:pt x="13040" y="80123"/>
                </a:cubicBezTo>
                <a:cubicBezTo>
                  <a:pt x="14773" y="78786"/>
                  <a:pt x="15745" y="78057"/>
                  <a:pt x="16596" y="77327"/>
                </a:cubicBezTo>
                <a:cubicBezTo>
                  <a:pt x="17022" y="76962"/>
                  <a:pt x="17417" y="76598"/>
                  <a:pt x="17873" y="76142"/>
                </a:cubicBezTo>
                <a:cubicBezTo>
                  <a:pt x="18329" y="75716"/>
                  <a:pt x="18846" y="75199"/>
                  <a:pt x="19484" y="74531"/>
                </a:cubicBezTo>
                <a:lnTo>
                  <a:pt x="20031" y="74591"/>
                </a:lnTo>
                <a:cubicBezTo>
                  <a:pt x="20366" y="74227"/>
                  <a:pt x="21764" y="73406"/>
                  <a:pt x="23496" y="72373"/>
                </a:cubicBezTo>
                <a:cubicBezTo>
                  <a:pt x="25229" y="71309"/>
                  <a:pt x="27296" y="70063"/>
                  <a:pt x="29028" y="68695"/>
                </a:cubicBezTo>
                <a:lnTo>
                  <a:pt x="29028" y="68695"/>
                </a:lnTo>
                <a:cubicBezTo>
                  <a:pt x="28998" y="68755"/>
                  <a:pt x="28968" y="68875"/>
                  <a:pt x="28701" y="69085"/>
                </a:cubicBezTo>
                <a:lnTo>
                  <a:pt x="28701" y="69085"/>
                </a:lnTo>
                <a:cubicBezTo>
                  <a:pt x="32592" y="66048"/>
                  <a:pt x="39211" y="63769"/>
                  <a:pt x="40032" y="61673"/>
                </a:cubicBezTo>
                <a:lnTo>
                  <a:pt x="42646" y="59698"/>
                </a:lnTo>
                <a:lnTo>
                  <a:pt x="42646" y="59698"/>
                </a:lnTo>
                <a:cubicBezTo>
                  <a:pt x="41659" y="60257"/>
                  <a:pt x="41222" y="60451"/>
                  <a:pt x="41078" y="60451"/>
                </a:cubicBezTo>
                <a:cubicBezTo>
                  <a:pt x="40747" y="60451"/>
                  <a:pt x="41948" y="59435"/>
                  <a:pt x="41621" y="59435"/>
                </a:cubicBezTo>
                <a:cubicBezTo>
                  <a:pt x="41562" y="59435"/>
                  <a:pt x="41454" y="59468"/>
                  <a:pt x="41278" y="59546"/>
                </a:cubicBezTo>
                <a:cubicBezTo>
                  <a:pt x="42200" y="58931"/>
                  <a:pt x="43633" y="58303"/>
                  <a:pt x="43948" y="58303"/>
                </a:cubicBezTo>
                <a:cubicBezTo>
                  <a:pt x="44100" y="58303"/>
                  <a:pt x="43991" y="58450"/>
                  <a:pt x="43436" y="58816"/>
                </a:cubicBezTo>
                <a:lnTo>
                  <a:pt x="43132" y="58907"/>
                </a:lnTo>
                <a:cubicBezTo>
                  <a:pt x="43097" y="59035"/>
                  <a:pt x="43146" y="59091"/>
                  <a:pt x="43257" y="59091"/>
                </a:cubicBezTo>
                <a:cubicBezTo>
                  <a:pt x="43967" y="59091"/>
                  <a:pt x="47225" y="56860"/>
                  <a:pt x="47793" y="56860"/>
                </a:cubicBezTo>
                <a:cubicBezTo>
                  <a:pt x="47836" y="56860"/>
                  <a:pt x="47864" y="56873"/>
                  <a:pt x="47874" y="56901"/>
                </a:cubicBezTo>
                <a:cubicBezTo>
                  <a:pt x="54956" y="52585"/>
                  <a:pt x="62038" y="48694"/>
                  <a:pt x="68452" y="44196"/>
                </a:cubicBezTo>
                <a:lnTo>
                  <a:pt x="68452" y="44196"/>
                </a:lnTo>
                <a:lnTo>
                  <a:pt x="67388" y="44257"/>
                </a:lnTo>
                <a:cubicBezTo>
                  <a:pt x="68148" y="43770"/>
                  <a:pt x="68877" y="43223"/>
                  <a:pt x="69637" y="42707"/>
                </a:cubicBezTo>
                <a:cubicBezTo>
                  <a:pt x="69843" y="42613"/>
                  <a:pt x="70020" y="42557"/>
                  <a:pt x="70120" y="42557"/>
                </a:cubicBezTo>
                <a:cubicBezTo>
                  <a:pt x="70346" y="42557"/>
                  <a:pt x="70184" y="42840"/>
                  <a:pt x="69090" y="43618"/>
                </a:cubicBezTo>
                <a:cubicBezTo>
                  <a:pt x="70093" y="43284"/>
                  <a:pt x="71552" y="41491"/>
                  <a:pt x="71522" y="41339"/>
                </a:cubicBezTo>
                <a:cubicBezTo>
                  <a:pt x="72261" y="40841"/>
                  <a:pt x="72614" y="40656"/>
                  <a:pt x="72732" y="40656"/>
                </a:cubicBezTo>
                <a:cubicBezTo>
                  <a:pt x="72865" y="40656"/>
                  <a:pt x="72692" y="40896"/>
                  <a:pt x="72433" y="41187"/>
                </a:cubicBezTo>
                <a:cubicBezTo>
                  <a:pt x="72062" y="41632"/>
                  <a:pt x="71470" y="42158"/>
                  <a:pt x="71524" y="42158"/>
                </a:cubicBezTo>
                <a:cubicBezTo>
                  <a:pt x="71537" y="42158"/>
                  <a:pt x="71583" y="42130"/>
                  <a:pt x="71673" y="42068"/>
                </a:cubicBezTo>
                <a:cubicBezTo>
                  <a:pt x="72099" y="41764"/>
                  <a:pt x="72494" y="41400"/>
                  <a:pt x="72920" y="41065"/>
                </a:cubicBezTo>
                <a:lnTo>
                  <a:pt x="72920" y="41065"/>
                </a:lnTo>
                <a:lnTo>
                  <a:pt x="72585" y="41248"/>
                </a:lnTo>
                <a:cubicBezTo>
                  <a:pt x="73467" y="40275"/>
                  <a:pt x="73436" y="40032"/>
                  <a:pt x="75260" y="38573"/>
                </a:cubicBezTo>
                <a:cubicBezTo>
                  <a:pt x="75823" y="38165"/>
                  <a:pt x="76041" y="38089"/>
                  <a:pt x="76157" y="38089"/>
                </a:cubicBezTo>
                <a:cubicBezTo>
                  <a:pt x="76226" y="38089"/>
                  <a:pt x="76260" y="38116"/>
                  <a:pt x="76309" y="38116"/>
                </a:cubicBezTo>
                <a:cubicBezTo>
                  <a:pt x="76356" y="38116"/>
                  <a:pt x="76417" y="38091"/>
                  <a:pt x="76537" y="37995"/>
                </a:cubicBezTo>
                <a:cubicBezTo>
                  <a:pt x="76540" y="37998"/>
                  <a:pt x="76544" y="38000"/>
                  <a:pt x="76549" y="38000"/>
                </a:cubicBezTo>
                <a:cubicBezTo>
                  <a:pt x="76599" y="38000"/>
                  <a:pt x="76768" y="37858"/>
                  <a:pt x="77236" y="37418"/>
                </a:cubicBezTo>
                <a:cubicBezTo>
                  <a:pt x="78117" y="36658"/>
                  <a:pt x="78999" y="35898"/>
                  <a:pt x="79850" y="35108"/>
                </a:cubicBezTo>
                <a:lnTo>
                  <a:pt x="79850" y="35108"/>
                </a:lnTo>
                <a:lnTo>
                  <a:pt x="78543" y="35746"/>
                </a:lnTo>
                <a:cubicBezTo>
                  <a:pt x="79029" y="35138"/>
                  <a:pt x="79607" y="34591"/>
                  <a:pt x="79911" y="34257"/>
                </a:cubicBezTo>
                <a:cubicBezTo>
                  <a:pt x="80054" y="34098"/>
                  <a:pt x="80114" y="34005"/>
                  <a:pt x="80034" y="34005"/>
                </a:cubicBezTo>
                <a:cubicBezTo>
                  <a:pt x="79967" y="34005"/>
                  <a:pt x="79802" y="34071"/>
                  <a:pt x="79504" y="34217"/>
                </a:cubicBezTo>
                <a:lnTo>
                  <a:pt x="79504" y="34217"/>
                </a:lnTo>
                <a:cubicBezTo>
                  <a:pt x="80631" y="33633"/>
                  <a:pt x="82933" y="31429"/>
                  <a:pt x="84744" y="28877"/>
                </a:cubicBezTo>
                <a:cubicBezTo>
                  <a:pt x="85656" y="27570"/>
                  <a:pt x="86507" y="26232"/>
                  <a:pt x="87023" y="25047"/>
                </a:cubicBezTo>
                <a:cubicBezTo>
                  <a:pt x="87297" y="24469"/>
                  <a:pt x="87510" y="23922"/>
                  <a:pt x="87662" y="23527"/>
                </a:cubicBezTo>
                <a:cubicBezTo>
                  <a:pt x="87753" y="23314"/>
                  <a:pt x="87844" y="23132"/>
                  <a:pt x="87905" y="22980"/>
                </a:cubicBezTo>
                <a:cubicBezTo>
                  <a:pt x="87966" y="22797"/>
                  <a:pt x="87996" y="22676"/>
                  <a:pt x="88057" y="22585"/>
                </a:cubicBezTo>
                <a:cubicBezTo>
                  <a:pt x="88118" y="22007"/>
                  <a:pt x="88239" y="21460"/>
                  <a:pt x="88270" y="20882"/>
                </a:cubicBezTo>
                <a:cubicBezTo>
                  <a:pt x="88300" y="20579"/>
                  <a:pt x="88330" y="20305"/>
                  <a:pt x="88361" y="20001"/>
                </a:cubicBezTo>
                <a:cubicBezTo>
                  <a:pt x="88361" y="19727"/>
                  <a:pt x="88361" y="19424"/>
                  <a:pt x="88361" y="19120"/>
                </a:cubicBezTo>
                <a:cubicBezTo>
                  <a:pt x="88422" y="18512"/>
                  <a:pt x="88330" y="17904"/>
                  <a:pt x="88300" y="17265"/>
                </a:cubicBezTo>
                <a:cubicBezTo>
                  <a:pt x="88270" y="16931"/>
                  <a:pt x="88209" y="16627"/>
                  <a:pt x="88148" y="16293"/>
                </a:cubicBezTo>
                <a:cubicBezTo>
                  <a:pt x="88087" y="15958"/>
                  <a:pt x="88057" y="15624"/>
                  <a:pt x="87935" y="15290"/>
                </a:cubicBezTo>
                <a:lnTo>
                  <a:pt x="87935" y="15290"/>
                </a:lnTo>
                <a:cubicBezTo>
                  <a:pt x="87991" y="15595"/>
                  <a:pt x="87919" y="15875"/>
                  <a:pt x="87791" y="15875"/>
                </a:cubicBezTo>
                <a:cubicBezTo>
                  <a:pt x="87779" y="15875"/>
                  <a:pt x="87766" y="15872"/>
                  <a:pt x="87753" y="15867"/>
                </a:cubicBezTo>
                <a:cubicBezTo>
                  <a:pt x="87692" y="15806"/>
                  <a:pt x="87601" y="15685"/>
                  <a:pt x="87479" y="15442"/>
                </a:cubicBezTo>
                <a:cubicBezTo>
                  <a:pt x="87358" y="15168"/>
                  <a:pt x="87236" y="14773"/>
                  <a:pt x="87054" y="14226"/>
                </a:cubicBezTo>
                <a:lnTo>
                  <a:pt x="87054" y="14226"/>
                </a:lnTo>
                <a:cubicBezTo>
                  <a:pt x="87117" y="14249"/>
                  <a:pt x="87171" y="14260"/>
                  <a:pt x="87216" y="14260"/>
                </a:cubicBezTo>
                <a:cubicBezTo>
                  <a:pt x="87407" y="14260"/>
                  <a:pt x="87437" y="14060"/>
                  <a:pt x="87388" y="13740"/>
                </a:cubicBezTo>
                <a:cubicBezTo>
                  <a:pt x="87327" y="13344"/>
                  <a:pt x="87145" y="12706"/>
                  <a:pt x="86811" y="12068"/>
                </a:cubicBezTo>
                <a:cubicBezTo>
                  <a:pt x="86191" y="10800"/>
                  <a:pt x="85171" y="9388"/>
                  <a:pt x="84750" y="8445"/>
                </a:cubicBezTo>
                <a:lnTo>
                  <a:pt x="84750" y="8445"/>
                </a:lnTo>
                <a:cubicBezTo>
                  <a:pt x="84795" y="8558"/>
                  <a:pt x="84795" y="8607"/>
                  <a:pt x="84758" y="8607"/>
                </a:cubicBezTo>
                <a:cubicBezTo>
                  <a:pt x="84700" y="8607"/>
                  <a:pt x="84553" y="8486"/>
                  <a:pt x="84349" y="8299"/>
                </a:cubicBezTo>
                <a:cubicBezTo>
                  <a:pt x="83923" y="7964"/>
                  <a:pt x="83345" y="7387"/>
                  <a:pt x="82707" y="6901"/>
                </a:cubicBezTo>
                <a:cubicBezTo>
                  <a:pt x="81897" y="6268"/>
                  <a:pt x="81087" y="5765"/>
                  <a:pt x="80870" y="5765"/>
                </a:cubicBezTo>
                <a:cubicBezTo>
                  <a:pt x="80753" y="5765"/>
                  <a:pt x="80807" y="5911"/>
                  <a:pt x="81127" y="6262"/>
                </a:cubicBezTo>
                <a:cubicBezTo>
                  <a:pt x="80336" y="5715"/>
                  <a:pt x="80367" y="5624"/>
                  <a:pt x="80458" y="5533"/>
                </a:cubicBezTo>
                <a:cubicBezTo>
                  <a:pt x="80519" y="5472"/>
                  <a:pt x="80701" y="5381"/>
                  <a:pt x="80093" y="4894"/>
                </a:cubicBezTo>
                <a:cubicBezTo>
                  <a:pt x="79029" y="4347"/>
                  <a:pt x="77935" y="3861"/>
                  <a:pt x="76750" y="3344"/>
                </a:cubicBezTo>
                <a:cubicBezTo>
                  <a:pt x="75595" y="2858"/>
                  <a:pt x="74379" y="2402"/>
                  <a:pt x="73102" y="1976"/>
                </a:cubicBezTo>
                <a:cubicBezTo>
                  <a:pt x="70549" y="1186"/>
                  <a:pt x="67813" y="578"/>
                  <a:pt x="65017" y="365"/>
                </a:cubicBezTo>
                <a:lnTo>
                  <a:pt x="65017" y="365"/>
                </a:lnTo>
                <a:cubicBezTo>
                  <a:pt x="64895" y="487"/>
                  <a:pt x="65807" y="791"/>
                  <a:pt x="64591" y="852"/>
                </a:cubicBezTo>
                <a:cubicBezTo>
                  <a:pt x="63649" y="548"/>
                  <a:pt x="62676" y="244"/>
                  <a:pt x="61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flipH="1" rot="10012695">
            <a:off x="-1477738" y="-435491"/>
            <a:ext cx="4467013" cy="2931479"/>
          </a:xfrm>
          <a:custGeom>
            <a:rect b="b" l="l" r="r" t="t"/>
            <a:pathLst>
              <a:path extrusionOk="0" h="117270" w="178697">
                <a:moveTo>
                  <a:pt x="65008" y="3813"/>
                </a:moveTo>
                <a:cubicBezTo>
                  <a:pt x="65092" y="3829"/>
                  <a:pt x="65176" y="3845"/>
                  <a:pt x="65260" y="3861"/>
                </a:cubicBezTo>
                <a:cubicBezTo>
                  <a:pt x="65199" y="3843"/>
                  <a:pt x="65114" y="3827"/>
                  <a:pt x="65008" y="3813"/>
                </a:cubicBezTo>
                <a:close/>
                <a:moveTo>
                  <a:pt x="84713" y="8360"/>
                </a:moveTo>
                <a:cubicBezTo>
                  <a:pt x="84725" y="8388"/>
                  <a:pt x="84737" y="8416"/>
                  <a:pt x="84750" y="8445"/>
                </a:cubicBezTo>
                <a:lnTo>
                  <a:pt x="84750" y="8445"/>
                </a:lnTo>
                <a:cubicBezTo>
                  <a:pt x="84740" y="8420"/>
                  <a:pt x="84728" y="8391"/>
                  <a:pt x="84713" y="8360"/>
                </a:cubicBezTo>
                <a:close/>
                <a:moveTo>
                  <a:pt x="76828" y="37383"/>
                </a:moveTo>
                <a:cubicBezTo>
                  <a:pt x="76866" y="37383"/>
                  <a:pt x="76766" y="37537"/>
                  <a:pt x="76658" y="37691"/>
                </a:cubicBezTo>
                <a:lnTo>
                  <a:pt x="76202" y="37965"/>
                </a:lnTo>
                <a:cubicBezTo>
                  <a:pt x="76623" y="37530"/>
                  <a:pt x="76791" y="37383"/>
                  <a:pt x="76828" y="37383"/>
                </a:cubicBezTo>
                <a:close/>
                <a:moveTo>
                  <a:pt x="52258" y="50291"/>
                </a:moveTo>
                <a:lnTo>
                  <a:pt x="52258" y="50291"/>
                </a:lnTo>
                <a:cubicBezTo>
                  <a:pt x="52234" y="50306"/>
                  <a:pt x="52211" y="50321"/>
                  <a:pt x="52190" y="50336"/>
                </a:cubicBezTo>
                <a:cubicBezTo>
                  <a:pt x="52213" y="50321"/>
                  <a:pt x="52235" y="50306"/>
                  <a:pt x="52258" y="50291"/>
                </a:cubicBezTo>
                <a:close/>
                <a:moveTo>
                  <a:pt x="30275" y="63527"/>
                </a:moveTo>
                <a:cubicBezTo>
                  <a:pt x="30233" y="63559"/>
                  <a:pt x="30193" y="63589"/>
                  <a:pt x="30155" y="63619"/>
                </a:cubicBezTo>
                <a:lnTo>
                  <a:pt x="30155" y="63619"/>
                </a:lnTo>
                <a:cubicBezTo>
                  <a:pt x="30195" y="63589"/>
                  <a:pt x="30235" y="63558"/>
                  <a:pt x="30275" y="63527"/>
                </a:cubicBezTo>
                <a:close/>
                <a:moveTo>
                  <a:pt x="28701" y="69085"/>
                </a:moveTo>
                <a:cubicBezTo>
                  <a:pt x="28698" y="69086"/>
                  <a:pt x="28696" y="69088"/>
                  <a:pt x="28694" y="69090"/>
                </a:cubicBezTo>
                <a:cubicBezTo>
                  <a:pt x="28696" y="69088"/>
                  <a:pt x="28698" y="69086"/>
                  <a:pt x="28701" y="69085"/>
                </a:cubicBezTo>
                <a:close/>
                <a:moveTo>
                  <a:pt x="108760" y="88826"/>
                </a:moveTo>
                <a:lnTo>
                  <a:pt x="108760" y="88826"/>
                </a:lnTo>
                <a:cubicBezTo>
                  <a:pt x="108703" y="88874"/>
                  <a:pt x="108660" y="88921"/>
                  <a:pt x="108635" y="88969"/>
                </a:cubicBezTo>
                <a:cubicBezTo>
                  <a:pt x="108576" y="88910"/>
                  <a:pt x="108292" y="88908"/>
                  <a:pt x="108760" y="88826"/>
                </a:cubicBezTo>
                <a:close/>
                <a:moveTo>
                  <a:pt x="109849" y="91070"/>
                </a:moveTo>
                <a:lnTo>
                  <a:pt x="109790" y="91096"/>
                </a:lnTo>
                <a:cubicBezTo>
                  <a:pt x="109811" y="91088"/>
                  <a:pt x="109831" y="91079"/>
                  <a:pt x="109849" y="91070"/>
                </a:cubicBezTo>
                <a:close/>
                <a:moveTo>
                  <a:pt x="108634" y="91338"/>
                </a:moveTo>
                <a:lnTo>
                  <a:pt x="108634" y="91338"/>
                </a:lnTo>
                <a:cubicBezTo>
                  <a:pt x="108651" y="91340"/>
                  <a:pt x="108670" y="91340"/>
                  <a:pt x="108689" y="91340"/>
                </a:cubicBezTo>
                <a:cubicBezTo>
                  <a:pt x="108701" y="91340"/>
                  <a:pt x="108713" y="91340"/>
                  <a:pt x="108726" y="91339"/>
                </a:cubicBezTo>
                <a:cubicBezTo>
                  <a:pt x="108695" y="91339"/>
                  <a:pt x="108664" y="91339"/>
                  <a:pt x="108634" y="91338"/>
                </a:cubicBezTo>
                <a:close/>
                <a:moveTo>
                  <a:pt x="83923" y="95777"/>
                </a:moveTo>
                <a:cubicBezTo>
                  <a:pt x="83915" y="95777"/>
                  <a:pt x="83907" y="95777"/>
                  <a:pt x="83899" y="95777"/>
                </a:cubicBezTo>
                <a:lnTo>
                  <a:pt x="83899" y="95777"/>
                </a:lnTo>
                <a:cubicBezTo>
                  <a:pt x="83884" y="95781"/>
                  <a:pt x="83869" y="95785"/>
                  <a:pt x="83854" y="95789"/>
                </a:cubicBezTo>
                <a:lnTo>
                  <a:pt x="83854" y="95789"/>
                </a:lnTo>
                <a:cubicBezTo>
                  <a:pt x="83877" y="95785"/>
                  <a:pt x="83900" y="95781"/>
                  <a:pt x="83923" y="95777"/>
                </a:cubicBezTo>
                <a:close/>
                <a:moveTo>
                  <a:pt x="83854" y="95789"/>
                </a:moveTo>
                <a:cubicBezTo>
                  <a:pt x="83353" y="95871"/>
                  <a:pt x="83094" y="95907"/>
                  <a:pt x="82920" y="96081"/>
                </a:cubicBezTo>
                <a:cubicBezTo>
                  <a:pt x="83167" y="95980"/>
                  <a:pt x="83495" y="95880"/>
                  <a:pt x="83854" y="95789"/>
                </a:cubicBezTo>
                <a:close/>
                <a:moveTo>
                  <a:pt x="63375" y="99759"/>
                </a:moveTo>
                <a:lnTo>
                  <a:pt x="63375" y="99759"/>
                </a:lnTo>
                <a:cubicBezTo>
                  <a:pt x="62980" y="99941"/>
                  <a:pt x="62281" y="100033"/>
                  <a:pt x="61521" y="100033"/>
                </a:cubicBezTo>
                <a:cubicBezTo>
                  <a:pt x="62038" y="99911"/>
                  <a:pt x="62676" y="99789"/>
                  <a:pt x="63375" y="99759"/>
                </a:cubicBezTo>
                <a:close/>
                <a:moveTo>
                  <a:pt x="3587" y="102616"/>
                </a:moveTo>
                <a:lnTo>
                  <a:pt x="3587" y="102616"/>
                </a:lnTo>
                <a:cubicBezTo>
                  <a:pt x="3735" y="102745"/>
                  <a:pt x="3864" y="102845"/>
                  <a:pt x="3969" y="102917"/>
                </a:cubicBezTo>
                <a:lnTo>
                  <a:pt x="3969" y="102917"/>
                </a:lnTo>
                <a:cubicBezTo>
                  <a:pt x="3840" y="102821"/>
                  <a:pt x="3713" y="102720"/>
                  <a:pt x="3587" y="102616"/>
                </a:cubicBezTo>
                <a:close/>
                <a:moveTo>
                  <a:pt x="175417" y="104611"/>
                </a:moveTo>
                <a:cubicBezTo>
                  <a:pt x="175419" y="104611"/>
                  <a:pt x="175418" y="104615"/>
                  <a:pt x="175414" y="104622"/>
                </a:cubicBezTo>
                <a:cubicBezTo>
                  <a:pt x="175353" y="104683"/>
                  <a:pt x="175080" y="104957"/>
                  <a:pt x="174715" y="105321"/>
                </a:cubicBezTo>
                <a:cubicBezTo>
                  <a:pt x="174745" y="105291"/>
                  <a:pt x="174745" y="105261"/>
                  <a:pt x="174745" y="105230"/>
                </a:cubicBezTo>
                <a:cubicBezTo>
                  <a:pt x="175225" y="104804"/>
                  <a:pt x="175401" y="104611"/>
                  <a:pt x="175417" y="104611"/>
                </a:cubicBezTo>
                <a:close/>
                <a:moveTo>
                  <a:pt x="17029" y="106394"/>
                </a:moveTo>
                <a:cubicBezTo>
                  <a:pt x="16922" y="106401"/>
                  <a:pt x="16831" y="106411"/>
                  <a:pt x="16754" y="106422"/>
                </a:cubicBezTo>
                <a:lnTo>
                  <a:pt x="16754" y="106422"/>
                </a:lnTo>
                <a:cubicBezTo>
                  <a:pt x="16853" y="106412"/>
                  <a:pt x="16945" y="106402"/>
                  <a:pt x="17029" y="106394"/>
                </a:cubicBezTo>
                <a:close/>
                <a:moveTo>
                  <a:pt x="163438" y="112312"/>
                </a:moveTo>
                <a:cubicBezTo>
                  <a:pt x="163417" y="112330"/>
                  <a:pt x="163394" y="112349"/>
                  <a:pt x="163370" y="112367"/>
                </a:cubicBezTo>
                <a:lnTo>
                  <a:pt x="163370" y="112367"/>
                </a:lnTo>
                <a:cubicBezTo>
                  <a:pt x="163394" y="112349"/>
                  <a:pt x="163417" y="112331"/>
                  <a:pt x="163438" y="112312"/>
                </a:cubicBezTo>
                <a:close/>
                <a:moveTo>
                  <a:pt x="61704" y="1"/>
                </a:moveTo>
                <a:cubicBezTo>
                  <a:pt x="61157" y="1"/>
                  <a:pt x="60883" y="183"/>
                  <a:pt x="60518" y="305"/>
                </a:cubicBezTo>
                <a:cubicBezTo>
                  <a:pt x="60344" y="348"/>
                  <a:pt x="60143" y="385"/>
                  <a:pt x="59871" y="385"/>
                </a:cubicBezTo>
                <a:cubicBezTo>
                  <a:pt x="59572" y="385"/>
                  <a:pt x="59189" y="341"/>
                  <a:pt x="58664" y="214"/>
                </a:cubicBezTo>
                <a:lnTo>
                  <a:pt x="58664" y="214"/>
                </a:lnTo>
                <a:cubicBezTo>
                  <a:pt x="58968" y="335"/>
                  <a:pt x="59363" y="487"/>
                  <a:pt x="58634" y="517"/>
                </a:cubicBezTo>
                <a:cubicBezTo>
                  <a:pt x="57525" y="443"/>
                  <a:pt x="56413" y="409"/>
                  <a:pt x="55299" y="409"/>
                </a:cubicBezTo>
                <a:cubicBezTo>
                  <a:pt x="50942" y="409"/>
                  <a:pt x="46546" y="928"/>
                  <a:pt x="42190" y="1581"/>
                </a:cubicBezTo>
                <a:cubicBezTo>
                  <a:pt x="36718" y="2432"/>
                  <a:pt x="31278" y="3466"/>
                  <a:pt x="25806" y="4135"/>
                </a:cubicBezTo>
                <a:cubicBezTo>
                  <a:pt x="26024" y="4121"/>
                  <a:pt x="26190" y="4115"/>
                  <a:pt x="26310" y="4115"/>
                </a:cubicBezTo>
                <a:cubicBezTo>
                  <a:pt x="27017" y="4115"/>
                  <a:pt x="26189" y="4326"/>
                  <a:pt x="25229" y="4560"/>
                </a:cubicBezTo>
                <a:cubicBezTo>
                  <a:pt x="25313" y="4546"/>
                  <a:pt x="25379" y="4540"/>
                  <a:pt x="25430" y="4540"/>
                </a:cubicBezTo>
                <a:cubicBezTo>
                  <a:pt x="25815" y="4540"/>
                  <a:pt x="25311" y="4909"/>
                  <a:pt x="25472" y="5016"/>
                </a:cubicBezTo>
                <a:cubicBezTo>
                  <a:pt x="23952" y="5229"/>
                  <a:pt x="22432" y="5411"/>
                  <a:pt x="20913" y="5654"/>
                </a:cubicBezTo>
                <a:cubicBezTo>
                  <a:pt x="20214" y="6323"/>
                  <a:pt x="16171" y="6961"/>
                  <a:pt x="15837" y="7569"/>
                </a:cubicBezTo>
                <a:lnTo>
                  <a:pt x="17204" y="7083"/>
                </a:lnTo>
                <a:lnTo>
                  <a:pt x="17204" y="7083"/>
                </a:lnTo>
                <a:cubicBezTo>
                  <a:pt x="16353" y="7630"/>
                  <a:pt x="17113" y="7752"/>
                  <a:pt x="18025" y="7843"/>
                </a:cubicBezTo>
                <a:cubicBezTo>
                  <a:pt x="18967" y="7934"/>
                  <a:pt x="20092" y="7995"/>
                  <a:pt x="20062" y="8360"/>
                </a:cubicBezTo>
                <a:cubicBezTo>
                  <a:pt x="21977" y="7174"/>
                  <a:pt x="25746" y="7873"/>
                  <a:pt x="28968" y="6232"/>
                </a:cubicBezTo>
                <a:cubicBezTo>
                  <a:pt x="28997" y="6231"/>
                  <a:pt x="29023" y="6230"/>
                  <a:pt x="29046" y="6230"/>
                </a:cubicBezTo>
                <a:cubicBezTo>
                  <a:pt x="29657" y="6230"/>
                  <a:pt x="28376" y="6600"/>
                  <a:pt x="28816" y="6688"/>
                </a:cubicBezTo>
                <a:cubicBezTo>
                  <a:pt x="29606" y="6171"/>
                  <a:pt x="30639" y="5867"/>
                  <a:pt x="32615" y="5624"/>
                </a:cubicBezTo>
                <a:lnTo>
                  <a:pt x="32615" y="5624"/>
                </a:lnTo>
                <a:lnTo>
                  <a:pt x="32402" y="5745"/>
                </a:lnTo>
                <a:cubicBezTo>
                  <a:pt x="35138" y="5168"/>
                  <a:pt x="37114" y="4864"/>
                  <a:pt x="39180" y="4621"/>
                </a:cubicBezTo>
                <a:cubicBezTo>
                  <a:pt x="41247" y="4378"/>
                  <a:pt x="43405" y="4195"/>
                  <a:pt x="46506" y="3952"/>
                </a:cubicBezTo>
                <a:lnTo>
                  <a:pt x="46020" y="3648"/>
                </a:lnTo>
                <a:cubicBezTo>
                  <a:pt x="46524" y="3602"/>
                  <a:pt x="46877" y="3587"/>
                  <a:pt x="47155" y="3587"/>
                </a:cubicBezTo>
                <a:cubicBezTo>
                  <a:pt x="47615" y="3587"/>
                  <a:pt x="47871" y="3629"/>
                  <a:pt x="48269" y="3648"/>
                </a:cubicBezTo>
                <a:cubicBezTo>
                  <a:pt x="48696" y="3460"/>
                  <a:pt x="48585" y="3407"/>
                  <a:pt x="48234" y="3407"/>
                </a:cubicBezTo>
                <a:cubicBezTo>
                  <a:pt x="47960" y="3407"/>
                  <a:pt x="47540" y="3439"/>
                  <a:pt x="47114" y="3466"/>
                </a:cubicBezTo>
                <a:cubicBezTo>
                  <a:pt x="46692" y="3507"/>
                  <a:pt x="46265" y="3547"/>
                  <a:pt x="45981" y="3547"/>
                </a:cubicBezTo>
                <a:cubicBezTo>
                  <a:pt x="45630" y="3547"/>
                  <a:pt x="45498" y="3485"/>
                  <a:pt x="45868" y="3283"/>
                </a:cubicBezTo>
                <a:lnTo>
                  <a:pt x="45868" y="3283"/>
                </a:lnTo>
                <a:cubicBezTo>
                  <a:pt x="46146" y="3358"/>
                  <a:pt x="46561" y="3387"/>
                  <a:pt x="47067" y="3387"/>
                </a:cubicBezTo>
                <a:cubicBezTo>
                  <a:pt x="48219" y="3387"/>
                  <a:pt x="49846" y="3237"/>
                  <a:pt x="51430" y="3131"/>
                </a:cubicBezTo>
                <a:cubicBezTo>
                  <a:pt x="52317" y="3084"/>
                  <a:pt x="53195" y="3051"/>
                  <a:pt x="53972" y="3051"/>
                </a:cubicBezTo>
                <a:cubicBezTo>
                  <a:pt x="55192" y="3051"/>
                  <a:pt x="56165" y="3133"/>
                  <a:pt x="56536" y="3375"/>
                </a:cubicBezTo>
                <a:cubicBezTo>
                  <a:pt x="58573" y="3375"/>
                  <a:pt x="55929" y="2979"/>
                  <a:pt x="57965" y="2949"/>
                </a:cubicBezTo>
                <a:lnTo>
                  <a:pt x="57965" y="2949"/>
                </a:lnTo>
                <a:lnTo>
                  <a:pt x="58512" y="3192"/>
                </a:lnTo>
                <a:lnTo>
                  <a:pt x="59029" y="2888"/>
                </a:lnTo>
                <a:cubicBezTo>
                  <a:pt x="60397" y="2979"/>
                  <a:pt x="61035" y="3283"/>
                  <a:pt x="61096" y="3466"/>
                </a:cubicBezTo>
                <a:cubicBezTo>
                  <a:pt x="61029" y="3460"/>
                  <a:pt x="60951" y="3457"/>
                  <a:pt x="60867" y="3457"/>
                </a:cubicBezTo>
                <a:cubicBezTo>
                  <a:pt x="60529" y="3457"/>
                  <a:pt x="60087" y="3496"/>
                  <a:pt x="59819" y="3496"/>
                </a:cubicBezTo>
                <a:cubicBezTo>
                  <a:pt x="60670" y="3648"/>
                  <a:pt x="61886" y="3679"/>
                  <a:pt x="62980" y="3709"/>
                </a:cubicBezTo>
                <a:cubicBezTo>
                  <a:pt x="63831" y="3733"/>
                  <a:pt x="64585" y="3758"/>
                  <a:pt x="65008" y="3813"/>
                </a:cubicBezTo>
                <a:lnTo>
                  <a:pt x="65008" y="3813"/>
                </a:lnTo>
                <a:cubicBezTo>
                  <a:pt x="64454" y="3708"/>
                  <a:pt x="63899" y="3606"/>
                  <a:pt x="63345" y="3527"/>
                </a:cubicBezTo>
                <a:lnTo>
                  <a:pt x="63345" y="3527"/>
                </a:lnTo>
                <a:cubicBezTo>
                  <a:pt x="66111" y="3618"/>
                  <a:pt x="69151" y="4104"/>
                  <a:pt x="72038" y="4864"/>
                </a:cubicBezTo>
                <a:cubicBezTo>
                  <a:pt x="74926" y="5654"/>
                  <a:pt x="77631" y="6779"/>
                  <a:pt x="79850" y="8086"/>
                </a:cubicBezTo>
                <a:lnTo>
                  <a:pt x="79637" y="7721"/>
                </a:lnTo>
                <a:lnTo>
                  <a:pt x="79637" y="7721"/>
                </a:lnTo>
                <a:cubicBezTo>
                  <a:pt x="80488" y="8208"/>
                  <a:pt x="81035" y="8633"/>
                  <a:pt x="81461" y="8998"/>
                </a:cubicBezTo>
                <a:cubicBezTo>
                  <a:pt x="81886" y="9332"/>
                  <a:pt x="82130" y="9667"/>
                  <a:pt x="82403" y="9970"/>
                </a:cubicBezTo>
                <a:cubicBezTo>
                  <a:pt x="82555" y="10122"/>
                  <a:pt x="82677" y="10305"/>
                  <a:pt x="82798" y="10487"/>
                </a:cubicBezTo>
                <a:cubicBezTo>
                  <a:pt x="82950" y="10670"/>
                  <a:pt x="83102" y="10852"/>
                  <a:pt x="83285" y="11095"/>
                </a:cubicBezTo>
                <a:cubicBezTo>
                  <a:pt x="83437" y="11338"/>
                  <a:pt x="83649" y="11612"/>
                  <a:pt x="83862" y="11946"/>
                </a:cubicBezTo>
                <a:cubicBezTo>
                  <a:pt x="83984" y="12098"/>
                  <a:pt x="84105" y="12281"/>
                  <a:pt x="84227" y="12463"/>
                </a:cubicBezTo>
                <a:cubicBezTo>
                  <a:pt x="84288" y="12554"/>
                  <a:pt x="84349" y="12676"/>
                  <a:pt x="84440" y="12767"/>
                </a:cubicBezTo>
                <a:cubicBezTo>
                  <a:pt x="84500" y="12858"/>
                  <a:pt x="84561" y="12980"/>
                  <a:pt x="84622" y="13101"/>
                </a:cubicBezTo>
                <a:lnTo>
                  <a:pt x="84500" y="12980"/>
                </a:lnTo>
                <a:lnTo>
                  <a:pt x="84500" y="12980"/>
                </a:lnTo>
                <a:cubicBezTo>
                  <a:pt x="84774" y="13314"/>
                  <a:pt x="85108" y="13709"/>
                  <a:pt x="85321" y="14195"/>
                </a:cubicBezTo>
                <a:cubicBezTo>
                  <a:pt x="85443" y="14439"/>
                  <a:pt x="85595" y="14682"/>
                  <a:pt x="85686" y="14955"/>
                </a:cubicBezTo>
                <a:cubicBezTo>
                  <a:pt x="85777" y="15199"/>
                  <a:pt x="85868" y="15472"/>
                  <a:pt x="85959" y="15746"/>
                </a:cubicBezTo>
                <a:cubicBezTo>
                  <a:pt x="85882" y="15616"/>
                  <a:pt x="85831" y="15563"/>
                  <a:pt x="85799" y="15563"/>
                </a:cubicBezTo>
                <a:cubicBezTo>
                  <a:pt x="85718" y="15563"/>
                  <a:pt x="85755" y="15905"/>
                  <a:pt x="85777" y="16232"/>
                </a:cubicBezTo>
                <a:cubicBezTo>
                  <a:pt x="85777" y="16522"/>
                  <a:pt x="85753" y="16799"/>
                  <a:pt x="85680" y="16799"/>
                </a:cubicBezTo>
                <a:cubicBezTo>
                  <a:pt x="85638" y="16799"/>
                  <a:pt x="85581" y="16708"/>
                  <a:pt x="85504" y="16475"/>
                </a:cubicBezTo>
                <a:lnTo>
                  <a:pt x="85504" y="16475"/>
                </a:lnTo>
                <a:cubicBezTo>
                  <a:pt x="85564" y="16718"/>
                  <a:pt x="85625" y="16931"/>
                  <a:pt x="85686" y="17113"/>
                </a:cubicBezTo>
                <a:cubicBezTo>
                  <a:pt x="85716" y="17205"/>
                  <a:pt x="85747" y="17296"/>
                  <a:pt x="85777" y="17387"/>
                </a:cubicBezTo>
                <a:cubicBezTo>
                  <a:pt x="85777" y="17478"/>
                  <a:pt x="85777" y="17569"/>
                  <a:pt x="85808" y="17661"/>
                </a:cubicBezTo>
                <a:cubicBezTo>
                  <a:pt x="85838" y="17995"/>
                  <a:pt x="85899" y="18238"/>
                  <a:pt x="85929" y="18451"/>
                </a:cubicBezTo>
                <a:cubicBezTo>
                  <a:pt x="85990" y="18846"/>
                  <a:pt x="85990" y="19059"/>
                  <a:pt x="86051" y="19241"/>
                </a:cubicBezTo>
                <a:cubicBezTo>
                  <a:pt x="86081" y="19393"/>
                  <a:pt x="86142" y="19515"/>
                  <a:pt x="86233" y="19788"/>
                </a:cubicBezTo>
                <a:cubicBezTo>
                  <a:pt x="86263" y="20062"/>
                  <a:pt x="86324" y="20427"/>
                  <a:pt x="86355" y="21186"/>
                </a:cubicBezTo>
                <a:lnTo>
                  <a:pt x="85899" y="21734"/>
                </a:lnTo>
                <a:cubicBezTo>
                  <a:pt x="85899" y="21977"/>
                  <a:pt x="85899" y="22190"/>
                  <a:pt x="85899" y="22372"/>
                </a:cubicBezTo>
                <a:cubicBezTo>
                  <a:pt x="85899" y="22554"/>
                  <a:pt x="85868" y="22706"/>
                  <a:pt x="85838" y="22919"/>
                </a:cubicBezTo>
                <a:cubicBezTo>
                  <a:pt x="85777" y="23132"/>
                  <a:pt x="85716" y="23375"/>
                  <a:pt x="85625" y="23709"/>
                </a:cubicBezTo>
                <a:cubicBezTo>
                  <a:pt x="85504" y="24013"/>
                  <a:pt x="85352" y="24408"/>
                  <a:pt x="85139" y="24925"/>
                </a:cubicBezTo>
                <a:cubicBezTo>
                  <a:pt x="85281" y="24466"/>
                  <a:pt x="85284" y="24320"/>
                  <a:pt x="85219" y="24320"/>
                </a:cubicBezTo>
                <a:cubicBezTo>
                  <a:pt x="85159" y="24320"/>
                  <a:pt x="85043" y="24444"/>
                  <a:pt x="84926" y="24560"/>
                </a:cubicBezTo>
                <a:cubicBezTo>
                  <a:pt x="84823" y="24664"/>
                  <a:pt x="84720" y="24756"/>
                  <a:pt x="84656" y="24756"/>
                </a:cubicBezTo>
                <a:cubicBezTo>
                  <a:pt x="84570" y="24756"/>
                  <a:pt x="84556" y="24586"/>
                  <a:pt x="84713" y="24044"/>
                </a:cubicBezTo>
                <a:lnTo>
                  <a:pt x="84713" y="24044"/>
                </a:lnTo>
                <a:cubicBezTo>
                  <a:pt x="83467" y="25898"/>
                  <a:pt x="82586" y="27326"/>
                  <a:pt x="81826" y="28542"/>
                </a:cubicBezTo>
                <a:cubicBezTo>
                  <a:pt x="81431" y="29120"/>
                  <a:pt x="81066" y="29636"/>
                  <a:pt x="80671" y="30062"/>
                </a:cubicBezTo>
                <a:cubicBezTo>
                  <a:pt x="80245" y="30487"/>
                  <a:pt x="79820" y="30852"/>
                  <a:pt x="79272" y="31065"/>
                </a:cubicBezTo>
                <a:cubicBezTo>
                  <a:pt x="79090" y="31452"/>
                  <a:pt x="79091" y="31609"/>
                  <a:pt x="79206" y="31609"/>
                </a:cubicBezTo>
                <a:cubicBezTo>
                  <a:pt x="79397" y="31609"/>
                  <a:pt x="79903" y="31172"/>
                  <a:pt x="80397" y="30639"/>
                </a:cubicBezTo>
                <a:cubicBezTo>
                  <a:pt x="80579" y="30427"/>
                  <a:pt x="80792" y="30214"/>
                  <a:pt x="80975" y="30032"/>
                </a:cubicBezTo>
                <a:cubicBezTo>
                  <a:pt x="81157" y="29819"/>
                  <a:pt x="81309" y="29636"/>
                  <a:pt x="81431" y="29484"/>
                </a:cubicBezTo>
                <a:cubicBezTo>
                  <a:pt x="81583" y="29313"/>
                  <a:pt x="81687" y="29202"/>
                  <a:pt x="81699" y="29202"/>
                </a:cubicBezTo>
                <a:lnTo>
                  <a:pt x="81699" y="29202"/>
                </a:lnTo>
                <a:cubicBezTo>
                  <a:pt x="81707" y="29202"/>
                  <a:pt x="81681" y="29241"/>
                  <a:pt x="81613" y="29332"/>
                </a:cubicBezTo>
                <a:cubicBezTo>
                  <a:pt x="81709" y="29264"/>
                  <a:pt x="81774" y="29233"/>
                  <a:pt x="81812" y="29233"/>
                </a:cubicBezTo>
                <a:cubicBezTo>
                  <a:pt x="81945" y="29233"/>
                  <a:pt x="81767" y="29605"/>
                  <a:pt x="81461" y="30123"/>
                </a:cubicBezTo>
                <a:cubicBezTo>
                  <a:pt x="81248" y="30457"/>
                  <a:pt x="80975" y="30822"/>
                  <a:pt x="80671" y="31187"/>
                </a:cubicBezTo>
                <a:cubicBezTo>
                  <a:pt x="80397" y="31521"/>
                  <a:pt x="80093" y="31886"/>
                  <a:pt x="79789" y="32129"/>
                </a:cubicBezTo>
                <a:cubicBezTo>
                  <a:pt x="79242" y="32676"/>
                  <a:pt x="78634" y="32950"/>
                  <a:pt x="77783" y="33405"/>
                </a:cubicBezTo>
                <a:cubicBezTo>
                  <a:pt x="77357" y="33649"/>
                  <a:pt x="76871" y="33922"/>
                  <a:pt x="76324" y="34287"/>
                </a:cubicBezTo>
                <a:cubicBezTo>
                  <a:pt x="75798" y="34667"/>
                  <a:pt x="75187" y="35103"/>
                  <a:pt x="74493" y="35677"/>
                </a:cubicBezTo>
                <a:lnTo>
                  <a:pt x="74493" y="35677"/>
                </a:lnTo>
                <a:cubicBezTo>
                  <a:pt x="74710" y="35489"/>
                  <a:pt x="74714" y="35420"/>
                  <a:pt x="74987" y="35229"/>
                </a:cubicBezTo>
                <a:lnTo>
                  <a:pt x="74987" y="35229"/>
                </a:lnTo>
                <a:cubicBezTo>
                  <a:pt x="73771" y="35989"/>
                  <a:pt x="73011" y="37235"/>
                  <a:pt x="71430" y="38056"/>
                </a:cubicBezTo>
                <a:cubicBezTo>
                  <a:pt x="71187" y="38542"/>
                  <a:pt x="70731" y="38877"/>
                  <a:pt x="70336" y="39181"/>
                </a:cubicBezTo>
                <a:cubicBezTo>
                  <a:pt x="69941" y="39485"/>
                  <a:pt x="69637" y="39728"/>
                  <a:pt x="69728" y="40062"/>
                </a:cubicBezTo>
                <a:cubicBezTo>
                  <a:pt x="70640" y="39333"/>
                  <a:pt x="71552" y="38573"/>
                  <a:pt x="72433" y="37813"/>
                </a:cubicBezTo>
                <a:lnTo>
                  <a:pt x="72433" y="37813"/>
                </a:lnTo>
                <a:cubicBezTo>
                  <a:pt x="70974" y="39150"/>
                  <a:pt x="69880" y="40883"/>
                  <a:pt x="66962" y="42524"/>
                </a:cubicBezTo>
                <a:cubicBezTo>
                  <a:pt x="67114" y="42281"/>
                  <a:pt x="67813" y="41551"/>
                  <a:pt x="68330" y="41096"/>
                </a:cubicBezTo>
                <a:lnTo>
                  <a:pt x="68330" y="41096"/>
                </a:lnTo>
                <a:cubicBezTo>
                  <a:pt x="67418" y="41521"/>
                  <a:pt x="66871" y="42281"/>
                  <a:pt x="65959" y="42707"/>
                </a:cubicBezTo>
                <a:cubicBezTo>
                  <a:pt x="65838" y="42068"/>
                  <a:pt x="69394" y="40123"/>
                  <a:pt x="70792" y="38451"/>
                </a:cubicBezTo>
                <a:lnTo>
                  <a:pt x="70792" y="38451"/>
                </a:lnTo>
                <a:cubicBezTo>
                  <a:pt x="70037" y="38792"/>
                  <a:pt x="68579" y="40363"/>
                  <a:pt x="68280" y="40363"/>
                </a:cubicBezTo>
                <a:cubicBezTo>
                  <a:pt x="68206" y="40363"/>
                  <a:pt x="68203" y="40267"/>
                  <a:pt x="68300" y="40032"/>
                </a:cubicBezTo>
                <a:lnTo>
                  <a:pt x="68300" y="40032"/>
                </a:lnTo>
                <a:cubicBezTo>
                  <a:pt x="67540" y="41612"/>
                  <a:pt x="65169" y="42159"/>
                  <a:pt x="63345" y="44135"/>
                </a:cubicBezTo>
                <a:lnTo>
                  <a:pt x="63284" y="43740"/>
                </a:lnTo>
                <a:cubicBezTo>
                  <a:pt x="62980" y="44014"/>
                  <a:pt x="62372" y="44652"/>
                  <a:pt x="61734" y="45047"/>
                </a:cubicBezTo>
                <a:lnTo>
                  <a:pt x="62616" y="43892"/>
                </a:lnTo>
                <a:lnTo>
                  <a:pt x="62616" y="43892"/>
                </a:lnTo>
                <a:cubicBezTo>
                  <a:pt x="61096" y="45412"/>
                  <a:pt x="59029" y="45868"/>
                  <a:pt x="57448" y="47144"/>
                </a:cubicBezTo>
                <a:cubicBezTo>
                  <a:pt x="58779" y="46280"/>
                  <a:pt x="59259" y="46041"/>
                  <a:pt x="59424" y="46041"/>
                </a:cubicBezTo>
                <a:cubicBezTo>
                  <a:pt x="59627" y="46041"/>
                  <a:pt x="59352" y="46403"/>
                  <a:pt x="59606" y="46403"/>
                </a:cubicBezTo>
                <a:cubicBezTo>
                  <a:pt x="59696" y="46403"/>
                  <a:pt x="59853" y="46357"/>
                  <a:pt x="60123" y="46232"/>
                </a:cubicBezTo>
                <a:lnTo>
                  <a:pt x="60123" y="46232"/>
                </a:lnTo>
                <a:cubicBezTo>
                  <a:pt x="55978" y="49470"/>
                  <a:pt x="57073" y="47106"/>
                  <a:pt x="52258" y="50291"/>
                </a:cubicBezTo>
                <a:lnTo>
                  <a:pt x="52258" y="50291"/>
                </a:lnTo>
                <a:cubicBezTo>
                  <a:pt x="52776" y="49956"/>
                  <a:pt x="53866" y="49423"/>
                  <a:pt x="54106" y="49423"/>
                </a:cubicBezTo>
                <a:cubicBezTo>
                  <a:pt x="54202" y="49423"/>
                  <a:pt x="54162" y="49509"/>
                  <a:pt x="53892" y="49728"/>
                </a:cubicBezTo>
                <a:cubicBezTo>
                  <a:pt x="52889" y="50275"/>
                  <a:pt x="51552" y="50913"/>
                  <a:pt x="50883" y="51126"/>
                </a:cubicBezTo>
                <a:cubicBezTo>
                  <a:pt x="49668" y="51902"/>
                  <a:pt x="49448" y="52104"/>
                  <a:pt x="49587" y="52104"/>
                </a:cubicBezTo>
                <a:cubicBezTo>
                  <a:pt x="49737" y="52104"/>
                  <a:pt x="50307" y="51868"/>
                  <a:pt x="50491" y="51868"/>
                </a:cubicBezTo>
                <a:cubicBezTo>
                  <a:pt x="50596" y="51868"/>
                  <a:pt x="50575" y="51946"/>
                  <a:pt x="50275" y="52190"/>
                </a:cubicBezTo>
                <a:cubicBezTo>
                  <a:pt x="48907" y="52494"/>
                  <a:pt x="48725" y="53345"/>
                  <a:pt x="47327" y="54348"/>
                </a:cubicBezTo>
                <a:lnTo>
                  <a:pt x="47144" y="54044"/>
                </a:lnTo>
                <a:cubicBezTo>
                  <a:pt x="43193" y="56141"/>
                  <a:pt x="46536" y="55290"/>
                  <a:pt x="42950" y="57144"/>
                </a:cubicBezTo>
                <a:lnTo>
                  <a:pt x="44135" y="55837"/>
                </a:lnTo>
                <a:lnTo>
                  <a:pt x="44135" y="55837"/>
                </a:lnTo>
                <a:lnTo>
                  <a:pt x="42402" y="57023"/>
                </a:lnTo>
                <a:lnTo>
                  <a:pt x="42554" y="56445"/>
                </a:lnTo>
                <a:lnTo>
                  <a:pt x="42554" y="56445"/>
                </a:lnTo>
                <a:cubicBezTo>
                  <a:pt x="40761" y="57874"/>
                  <a:pt x="40123" y="58178"/>
                  <a:pt x="38147" y="59242"/>
                </a:cubicBezTo>
                <a:cubicBezTo>
                  <a:pt x="38168" y="59240"/>
                  <a:pt x="38187" y="59238"/>
                  <a:pt x="38206" y="59238"/>
                </a:cubicBezTo>
                <a:cubicBezTo>
                  <a:pt x="38688" y="59238"/>
                  <a:pt x="38178" y="60009"/>
                  <a:pt x="36566" y="61005"/>
                </a:cubicBezTo>
                <a:cubicBezTo>
                  <a:pt x="36309" y="61109"/>
                  <a:pt x="36174" y="61143"/>
                  <a:pt x="36103" y="61143"/>
                </a:cubicBezTo>
                <a:cubicBezTo>
                  <a:pt x="35972" y="61143"/>
                  <a:pt x="36059" y="61027"/>
                  <a:pt x="35997" y="61027"/>
                </a:cubicBezTo>
                <a:cubicBezTo>
                  <a:pt x="35927" y="61027"/>
                  <a:pt x="35661" y="61178"/>
                  <a:pt x="34652" y="61825"/>
                </a:cubicBezTo>
                <a:cubicBezTo>
                  <a:pt x="35077" y="61278"/>
                  <a:pt x="35533" y="60670"/>
                  <a:pt x="36749" y="60336"/>
                </a:cubicBezTo>
                <a:cubicBezTo>
                  <a:pt x="36779" y="60154"/>
                  <a:pt x="37144" y="59819"/>
                  <a:pt x="37205" y="59637"/>
                </a:cubicBezTo>
                <a:lnTo>
                  <a:pt x="37205" y="59637"/>
                </a:lnTo>
                <a:cubicBezTo>
                  <a:pt x="35837" y="60184"/>
                  <a:pt x="34044" y="61491"/>
                  <a:pt x="33193" y="62038"/>
                </a:cubicBezTo>
                <a:cubicBezTo>
                  <a:pt x="33527" y="61856"/>
                  <a:pt x="33952" y="61613"/>
                  <a:pt x="34165" y="61521"/>
                </a:cubicBezTo>
                <a:lnTo>
                  <a:pt x="34165" y="61521"/>
                </a:lnTo>
                <a:lnTo>
                  <a:pt x="30974" y="64105"/>
                </a:lnTo>
                <a:cubicBezTo>
                  <a:pt x="30837" y="64160"/>
                  <a:pt x="30749" y="64184"/>
                  <a:pt x="30700" y="64184"/>
                </a:cubicBezTo>
                <a:cubicBezTo>
                  <a:pt x="30530" y="64184"/>
                  <a:pt x="30813" y="63901"/>
                  <a:pt x="31095" y="63619"/>
                </a:cubicBezTo>
                <a:lnTo>
                  <a:pt x="31095" y="63619"/>
                </a:lnTo>
                <a:cubicBezTo>
                  <a:pt x="30427" y="64075"/>
                  <a:pt x="30031" y="64531"/>
                  <a:pt x="29028" y="65199"/>
                </a:cubicBezTo>
                <a:cubicBezTo>
                  <a:pt x="29117" y="64816"/>
                  <a:pt x="28919" y="64576"/>
                  <a:pt x="30155" y="63619"/>
                </a:cubicBezTo>
                <a:lnTo>
                  <a:pt x="30155" y="63619"/>
                </a:lnTo>
                <a:cubicBezTo>
                  <a:pt x="29161" y="64379"/>
                  <a:pt x="28168" y="65139"/>
                  <a:pt x="27174" y="65898"/>
                </a:cubicBezTo>
                <a:cubicBezTo>
                  <a:pt x="26953" y="65923"/>
                  <a:pt x="25861" y="66423"/>
                  <a:pt x="25640" y="66423"/>
                </a:cubicBezTo>
                <a:cubicBezTo>
                  <a:pt x="25587" y="66423"/>
                  <a:pt x="25584" y="66394"/>
                  <a:pt x="25654" y="66324"/>
                </a:cubicBezTo>
                <a:lnTo>
                  <a:pt x="25654" y="66324"/>
                </a:lnTo>
                <a:cubicBezTo>
                  <a:pt x="23770" y="67357"/>
                  <a:pt x="21551" y="69728"/>
                  <a:pt x="19089" y="71218"/>
                </a:cubicBezTo>
                <a:cubicBezTo>
                  <a:pt x="18998" y="71339"/>
                  <a:pt x="18785" y="71552"/>
                  <a:pt x="18299" y="71947"/>
                </a:cubicBezTo>
                <a:cubicBezTo>
                  <a:pt x="16080" y="73497"/>
                  <a:pt x="13922" y="74652"/>
                  <a:pt x="11703" y="77084"/>
                </a:cubicBezTo>
                <a:cubicBezTo>
                  <a:pt x="11125" y="77327"/>
                  <a:pt x="10517" y="77601"/>
                  <a:pt x="9940" y="77874"/>
                </a:cubicBezTo>
                <a:cubicBezTo>
                  <a:pt x="9441" y="78373"/>
                  <a:pt x="9397" y="78508"/>
                  <a:pt x="9529" y="78508"/>
                </a:cubicBezTo>
                <a:cubicBezTo>
                  <a:pt x="9639" y="78508"/>
                  <a:pt x="9869" y="78416"/>
                  <a:pt x="10061" y="78361"/>
                </a:cubicBezTo>
                <a:cubicBezTo>
                  <a:pt x="10164" y="78324"/>
                  <a:pt x="10255" y="78296"/>
                  <a:pt x="10315" y="78296"/>
                </a:cubicBezTo>
                <a:cubicBezTo>
                  <a:pt x="10504" y="78296"/>
                  <a:pt x="10372" y="78574"/>
                  <a:pt x="9241" y="79728"/>
                </a:cubicBezTo>
                <a:cubicBezTo>
                  <a:pt x="8754" y="80275"/>
                  <a:pt x="8420" y="80579"/>
                  <a:pt x="8207" y="80731"/>
                </a:cubicBezTo>
                <a:cubicBezTo>
                  <a:pt x="8062" y="80835"/>
                  <a:pt x="7973" y="80882"/>
                  <a:pt x="7903" y="80882"/>
                </a:cubicBezTo>
                <a:cubicBezTo>
                  <a:pt x="7870" y="80882"/>
                  <a:pt x="7841" y="80872"/>
                  <a:pt x="7812" y="80853"/>
                </a:cubicBezTo>
                <a:cubicBezTo>
                  <a:pt x="7732" y="80813"/>
                  <a:pt x="7705" y="80668"/>
                  <a:pt x="7575" y="80668"/>
                </a:cubicBezTo>
                <a:cubicBezTo>
                  <a:pt x="7507" y="80668"/>
                  <a:pt x="7411" y="80708"/>
                  <a:pt x="7265" y="80823"/>
                </a:cubicBezTo>
                <a:cubicBezTo>
                  <a:pt x="7052" y="81157"/>
                  <a:pt x="6809" y="81522"/>
                  <a:pt x="6505" y="81947"/>
                </a:cubicBezTo>
                <a:cubicBezTo>
                  <a:pt x="6232" y="82403"/>
                  <a:pt x="5928" y="82859"/>
                  <a:pt x="5563" y="83345"/>
                </a:cubicBezTo>
                <a:cubicBezTo>
                  <a:pt x="5228" y="83862"/>
                  <a:pt x="4864" y="84379"/>
                  <a:pt x="4438" y="84926"/>
                </a:cubicBezTo>
                <a:cubicBezTo>
                  <a:pt x="4043" y="85473"/>
                  <a:pt x="3587" y="85990"/>
                  <a:pt x="3131" y="86567"/>
                </a:cubicBezTo>
                <a:cubicBezTo>
                  <a:pt x="3222" y="86355"/>
                  <a:pt x="3344" y="86142"/>
                  <a:pt x="3466" y="85959"/>
                </a:cubicBezTo>
                <a:cubicBezTo>
                  <a:pt x="3587" y="85777"/>
                  <a:pt x="3709" y="85595"/>
                  <a:pt x="3830" y="85443"/>
                </a:cubicBezTo>
                <a:cubicBezTo>
                  <a:pt x="4043" y="85078"/>
                  <a:pt x="4286" y="84744"/>
                  <a:pt x="4529" y="84409"/>
                </a:cubicBezTo>
                <a:lnTo>
                  <a:pt x="4529" y="84409"/>
                </a:lnTo>
                <a:cubicBezTo>
                  <a:pt x="4256" y="84652"/>
                  <a:pt x="4013" y="84926"/>
                  <a:pt x="3769" y="85200"/>
                </a:cubicBezTo>
                <a:cubicBezTo>
                  <a:pt x="3526" y="85473"/>
                  <a:pt x="3253" y="85716"/>
                  <a:pt x="3010" y="86020"/>
                </a:cubicBezTo>
                <a:cubicBezTo>
                  <a:pt x="3283" y="85382"/>
                  <a:pt x="3587" y="84835"/>
                  <a:pt x="3861" y="84379"/>
                </a:cubicBezTo>
                <a:cubicBezTo>
                  <a:pt x="4104" y="83923"/>
                  <a:pt x="4347" y="83558"/>
                  <a:pt x="4499" y="83315"/>
                </a:cubicBezTo>
                <a:cubicBezTo>
                  <a:pt x="4639" y="83105"/>
                  <a:pt x="4701" y="82986"/>
                  <a:pt x="4648" y="82986"/>
                </a:cubicBezTo>
                <a:cubicBezTo>
                  <a:pt x="4586" y="82986"/>
                  <a:pt x="4365" y="83150"/>
                  <a:pt x="3921" y="83528"/>
                </a:cubicBezTo>
                <a:cubicBezTo>
                  <a:pt x="4073" y="83741"/>
                  <a:pt x="3800" y="84257"/>
                  <a:pt x="3374" y="84987"/>
                </a:cubicBezTo>
                <a:cubicBezTo>
                  <a:pt x="3162" y="85352"/>
                  <a:pt x="2918" y="85747"/>
                  <a:pt x="2645" y="86203"/>
                </a:cubicBezTo>
                <a:cubicBezTo>
                  <a:pt x="2402" y="86659"/>
                  <a:pt x="2098" y="87114"/>
                  <a:pt x="1855" y="87631"/>
                </a:cubicBezTo>
                <a:cubicBezTo>
                  <a:pt x="791" y="89576"/>
                  <a:pt x="152" y="91887"/>
                  <a:pt x="700" y="92191"/>
                </a:cubicBezTo>
                <a:cubicBezTo>
                  <a:pt x="517" y="92677"/>
                  <a:pt x="304" y="93163"/>
                  <a:pt x="213" y="93680"/>
                </a:cubicBezTo>
                <a:cubicBezTo>
                  <a:pt x="244" y="93467"/>
                  <a:pt x="244" y="93315"/>
                  <a:pt x="244" y="93194"/>
                </a:cubicBezTo>
                <a:cubicBezTo>
                  <a:pt x="244" y="93072"/>
                  <a:pt x="274" y="92950"/>
                  <a:pt x="304" y="92707"/>
                </a:cubicBezTo>
                <a:lnTo>
                  <a:pt x="304" y="92707"/>
                </a:lnTo>
                <a:cubicBezTo>
                  <a:pt x="244" y="92890"/>
                  <a:pt x="183" y="93072"/>
                  <a:pt x="152" y="93224"/>
                </a:cubicBezTo>
                <a:cubicBezTo>
                  <a:pt x="122" y="93406"/>
                  <a:pt x="92" y="93558"/>
                  <a:pt x="61" y="93680"/>
                </a:cubicBezTo>
                <a:cubicBezTo>
                  <a:pt x="31" y="93984"/>
                  <a:pt x="0" y="94227"/>
                  <a:pt x="31" y="94440"/>
                </a:cubicBezTo>
                <a:cubicBezTo>
                  <a:pt x="31" y="94653"/>
                  <a:pt x="61" y="94835"/>
                  <a:pt x="122" y="95017"/>
                </a:cubicBezTo>
                <a:cubicBezTo>
                  <a:pt x="152" y="95200"/>
                  <a:pt x="213" y="95352"/>
                  <a:pt x="274" y="95534"/>
                </a:cubicBezTo>
                <a:cubicBezTo>
                  <a:pt x="396" y="95868"/>
                  <a:pt x="548" y="96233"/>
                  <a:pt x="730" y="96719"/>
                </a:cubicBezTo>
                <a:cubicBezTo>
                  <a:pt x="821" y="96993"/>
                  <a:pt x="882" y="97267"/>
                  <a:pt x="973" y="97601"/>
                </a:cubicBezTo>
                <a:cubicBezTo>
                  <a:pt x="1095" y="97935"/>
                  <a:pt x="1216" y="98330"/>
                  <a:pt x="1338" y="98817"/>
                </a:cubicBezTo>
                <a:cubicBezTo>
                  <a:pt x="1338" y="98878"/>
                  <a:pt x="1368" y="98969"/>
                  <a:pt x="1368" y="99030"/>
                </a:cubicBezTo>
                <a:cubicBezTo>
                  <a:pt x="1399" y="99121"/>
                  <a:pt x="1429" y="99212"/>
                  <a:pt x="1459" y="99273"/>
                </a:cubicBezTo>
                <a:cubicBezTo>
                  <a:pt x="1520" y="99455"/>
                  <a:pt x="1551" y="99577"/>
                  <a:pt x="1611" y="99729"/>
                </a:cubicBezTo>
                <a:cubicBezTo>
                  <a:pt x="1703" y="100002"/>
                  <a:pt x="1794" y="100215"/>
                  <a:pt x="1855" y="100367"/>
                </a:cubicBezTo>
                <a:cubicBezTo>
                  <a:pt x="1885" y="100519"/>
                  <a:pt x="1915" y="100610"/>
                  <a:pt x="1885" y="100610"/>
                </a:cubicBezTo>
                <a:cubicBezTo>
                  <a:pt x="1824" y="100610"/>
                  <a:pt x="1733" y="100519"/>
                  <a:pt x="1581" y="100306"/>
                </a:cubicBezTo>
                <a:lnTo>
                  <a:pt x="1581" y="100306"/>
                </a:lnTo>
                <a:cubicBezTo>
                  <a:pt x="2219" y="101248"/>
                  <a:pt x="3010" y="102039"/>
                  <a:pt x="3861" y="102616"/>
                </a:cubicBezTo>
                <a:cubicBezTo>
                  <a:pt x="4215" y="102909"/>
                  <a:pt x="4319" y="103061"/>
                  <a:pt x="4246" y="103061"/>
                </a:cubicBezTo>
                <a:cubicBezTo>
                  <a:pt x="4204" y="103061"/>
                  <a:pt x="4108" y="103014"/>
                  <a:pt x="3969" y="102917"/>
                </a:cubicBezTo>
                <a:lnTo>
                  <a:pt x="3969" y="102917"/>
                </a:lnTo>
                <a:cubicBezTo>
                  <a:pt x="5120" y="103782"/>
                  <a:pt x="6400" y="104364"/>
                  <a:pt x="7630" y="104774"/>
                </a:cubicBezTo>
                <a:lnTo>
                  <a:pt x="7599" y="104805"/>
                </a:lnTo>
                <a:cubicBezTo>
                  <a:pt x="8238" y="104896"/>
                  <a:pt x="9636" y="105017"/>
                  <a:pt x="10305" y="105048"/>
                </a:cubicBezTo>
                <a:cubicBezTo>
                  <a:pt x="10671" y="105192"/>
                  <a:pt x="10697" y="105231"/>
                  <a:pt x="10593" y="105231"/>
                </a:cubicBezTo>
                <a:cubicBezTo>
                  <a:pt x="10473" y="105231"/>
                  <a:pt x="10180" y="105179"/>
                  <a:pt x="10045" y="105179"/>
                </a:cubicBezTo>
                <a:cubicBezTo>
                  <a:pt x="9978" y="105179"/>
                  <a:pt x="9949" y="105192"/>
                  <a:pt x="10001" y="105230"/>
                </a:cubicBezTo>
                <a:cubicBezTo>
                  <a:pt x="10791" y="105321"/>
                  <a:pt x="11551" y="105382"/>
                  <a:pt x="12311" y="105413"/>
                </a:cubicBezTo>
                <a:cubicBezTo>
                  <a:pt x="12767" y="105610"/>
                  <a:pt x="12508" y="105717"/>
                  <a:pt x="11938" y="105717"/>
                </a:cubicBezTo>
                <a:cubicBezTo>
                  <a:pt x="11368" y="105717"/>
                  <a:pt x="10487" y="105610"/>
                  <a:pt x="9697" y="105382"/>
                </a:cubicBezTo>
                <a:lnTo>
                  <a:pt x="9697" y="105382"/>
                </a:lnTo>
                <a:cubicBezTo>
                  <a:pt x="10639" y="106142"/>
                  <a:pt x="11156" y="106172"/>
                  <a:pt x="11976" y="106172"/>
                </a:cubicBezTo>
                <a:cubicBezTo>
                  <a:pt x="12797" y="106203"/>
                  <a:pt x="13922" y="106203"/>
                  <a:pt x="16201" y="106628"/>
                </a:cubicBezTo>
                <a:cubicBezTo>
                  <a:pt x="15472" y="106628"/>
                  <a:pt x="14742" y="106628"/>
                  <a:pt x="14013" y="106598"/>
                </a:cubicBezTo>
                <a:lnTo>
                  <a:pt x="14013" y="106598"/>
                </a:lnTo>
                <a:cubicBezTo>
                  <a:pt x="15381" y="107328"/>
                  <a:pt x="17113" y="107236"/>
                  <a:pt x="19575" y="107601"/>
                </a:cubicBezTo>
                <a:cubicBezTo>
                  <a:pt x="19271" y="107510"/>
                  <a:pt x="18055" y="107267"/>
                  <a:pt x="17204" y="106993"/>
                </a:cubicBezTo>
                <a:cubicBezTo>
                  <a:pt x="16496" y="106757"/>
                  <a:pt x="16060" y="106521"/>
                  <a:pt x="16754" y="106422"/>
                </a:cubicBezTo>
                <a:lnTo>
                  <a:pt x="16754" y="106422"/>
                </a:lnTo>
                <a:cubicBezTo>
                  <a:pt x="16447" y="106452"/>
                  <a:pt x="16080" y="106482"/>
                  <a:pt x="15742" y="106482"/>
                </a:cubicBezTo>
                <a:cubicBezTo>
                  <a:pt x="15363" y="106482"/>
                  <a:pt x="15020" y="106444"/>
                  <a:pt x="14834" y="106324"/>
                </a:cubicBezTo>
                <a:cubicBezTo>
                  <a:pt x="15110" y="106186"/>
                  <a:pt x="15356" y="106135"/>
                  <a:pt x="15611" y="106135"/>
                </a:cubicBezTo>
                <a:cubicBezTo>
                  <a:pt x="16029" y="106135"/>
                  <a:pt x="16471" y="106272"/>
                  <a:pt x="17113" y="106385"/>
                </a:cubicBezTo>
                <a:cubicBezTo>
                  <a:pt x="17086" y="106388"/>
                  <a:pt x="17058" y="106391"/>
                  <a:pt x="17029" y="106394"/>
                </a:cubicBezTo>
                <a:lnTo>
                  <a:pt x="17029" y="106394"/>
                </a:lnTo>
                <a:cubicBezTo>
                  <a:pt x="17074" y="106391"/>
                  <a:pt x="17123" y="106388"/>
                  <a:pt x="17174" y="106385"/>
                </a:cubicBezTo>
                <a:lnTo>
                  <a:pt x="17174" y="106385"/>
                </a:lnTo>
                <a:cubicBezTo>
                  <a:pt x="17524" y="106431"/>
                  <a:pt x="17926" y="106469"/>
                  <a:pt x="18409" y="106469"/>
                </a:cubicBezTo>
                <a:cubicBezTo>
                  <a:pt x="18891" y="106469"/>
                  <a:pt x="19454" y="106431"/>
                  <a:pt x="20122" y="106324"/>
                </a:cubicBezTo>
                <a:cubicBezTo>
                  <a:pt x="20122" y="106535"/>
                  <a:pt x="20560" y="106594"/>
                  <a:pt x="21240" y="106594"/>
                </a:cubicBezTo>
                <a:cubicBezTo>
                  <a:pt x="21736" y="106594"/>
                  <a:pt x="22361" y="106563"/>
                  <a:pt x="23040" y="106537"/>
                </a:cubicBezTo>
                <a:lnTo>
                  <a:pt x="23040" y="106537"/>
                </a:lnTo>
                <a:lnTo>
                  <a:pt x="22949" y="107024"/>
                </a:lnTo>
                <a:cubicBezTo>
                  <a:pt x="24712" y="106811"/>
                  <a:pt x="24560" y="106568"/>
                  <a:pt x="25563" y="106294"/>
                </a:cubicBezTo>
                <a:cubicBezTo>
                  <a:pt x="25786" y="106284"/>
                  <a:pt x="25989" y="106279"/>
                  <a:pt x="26175" y="106279"/>
                </a:cubicBezTo>
                <a:cubicBezTo>
                  <a:pt x="27607" y="106279"/>
                  <a:pt x="27986" y="106569"/>
                  <a:pt x="28390" y="106811"/>
                </a:cubicBezTo>
                <a:cubicBezTo>
                  <a:pt x="31521" y="106628"/>
                  <a:pt x="26232" y="106416"/>
                  <a:pt x="29879" y="105990"/>
                </a:cubicBezTo>
                <a:cubicBezTo>
                  <a:pt x="32433" y="105929"/>
                  <a:pt x="34226" y="105534"/>
                  <a:pt x="37235" y="104865"/>
                </a:cubicBezTo>
                <a:cubicBezTo>
                  <a:pt x="37363" y="104861"/>
                  <a:pt x="37470" y="104859"/>
                  <a:pt x="37561" y="104859"/>
                </a:cubicBezTo>
                <a:cubicBezTo>
                  <a:pt x="38748" y="104859"/>
                  <a:pt x="37007" y="105204"/>
                  <a:pt x="37600" y="105261"/>
                </a:cubicBezTo>
                <a:lnTo>
                  <a:pt x="39120" y="104653"/>
                </a:lnTo>
                <a:cubicBezTo>
                  <a:pt x="39184" y="104643"/>
                  <a:pt x="39234" y="104639"/>
                  <a:pt x="39273" y="104639"/>
                </a:cubicBezTo>
                <a:cubicBezTo>
                  <a:pt x="39478" y="104639"/>
                  <a:pt x="39388" y="104754"/>
                  <a:pt x="39363" y="104805"/>
                </a:cubicBezTo>
                <a:cubicBezTo>
                  <a:pt x="40670" y="104470"/>
                  <a:pt x="39393" y="104318"/>
                  <a:pt x="41460" y="103893"/>
                </a:cubicBezTo>
                <a:cubicBezTo>
                  <a:pt x="41946" y="103285"/>
                  <a:pt x="45837" y="104014"/>
                  <a:pt x="48299" y="102981"/>
                </a:cubicBezTo>
                <a:lnTo>
                  <a:pt x="48299" y="102981"/>
                </a:lnTo>
                <a:cubicBezTo>
                  <a:pt x="48968" y="103011"/>
                  <a:pt x="48056" y="103315"/>
                  <a:pt x="48269" y="103467"/>
                </a:cubicBezTo>
                <a:cubicBezTo>
                  <a:pt x="51704" y="102495"/>
                  <a:pt x="51248" y="102677"/>
                  <a:pt x="54014" y="101644"/>
                </a:cubicBezTo>
                <a:lnTo>
                  <a:pt x="56536" y="101492"/>
                </a:lnTo>
                <a:cubicBezTo>
                  <a:pt x="54652" y="101461"/>
                  <a:pt x="56871" y="100610"/>
                  <a:pt x="58816" y="99911"/>
                </a:cubicBezTo>
                <a:cubicBezTo>
                  <a:pt x="58147" y="99850"/>
                  <a:pt x="57570" y="99789"/>
                  <a:pt x="57205" y="99789"/>
                </a:cubicBezTo>
                <a:lnTo>
                  <a:pt x="60366" y="98938"/>
                </a:lnTo>
                <a:cubicBezTo>
                  <a:pt x="60761" y="98938"/>
                  <a:pt x="60457" y="99151"/>
                  <a:pt x="59971" y="99455"/>
                </a:cubicBezTo>
                <a:cubicBezTo>
                  <a:pt x="60184" y="99394"/>
                  <a:pt x="60397" y="99303"/>
                  <a:pt x="60549" y="99242"/>
                </a:cubicBezTo>
                <a:cubicBezTo>
                  <a:pt x="60630" y="99238"/>
                  <a:pt x="60704" y="99236"/>
                  <a:pt x="60769" y="99236"/>
                </a:cubicBezTo>
                <a:cubicBezTo>
                  <a:pt x="61658" y="99236"/>
                  <a:pt x="61135" y="99606"/>
                  <a:pt x="60427" y="100002"/>
                </a:cubicBezTo>
                <a:cubicBezTo>
                  <a:pt x="60002" y="99972"/>
                  <a:pt x="59606" y="99941"/>
                  <a:pt x="59211" y="99911"/>
                </a:cubicBezTo>
                <a:cubicBezTo>
                  <a:pt x="58451" y="100367"/>
                  <a:pt x="57783" y="100823"/>
                  <a:pt x="57995" y="101066"/>
                </a:cubicBezTo>
                <a:cubicBezTo>
                  <a:pt x="58208" y="100975"/>
                  <a:pt x="58603" y="100853"/>
                  <a:pt x="59029" y="100732"/>
                </a:cubicBezTo>
                <a:lnTo>
                  <a:pt x="59029" y="100732"/>
                </a:lnTo>
                <a:cubicBezTo>
                  <a:pt x="58847" y="100853"/>
                  <a:pt x="58725" y="100944"/>
                  <a:pt x="58816" y="100975"/>
                </a:cubicBezTo>
                <a:cubicBezTo>
                  <a:pt x="58827" y="100977"/>
                  <a:pt x="58838" y="100979"/>
                  <a:pt x="58851" y="100979"/>
                </a:cubicBezTo>
                <a:cubicBezTo>
                  <a:pt x="58991" y="100979"/>
                  <a:pt x="59286" y="100835"/>
                  <a:pt x="59758" y="100640"/>
                </a:cubicBezTo>
                <a:lnTo>
                  <a:pt x="60579" y="101036"/>
                </a:lnTo>
                <a:lnTo>
                  <a:pt x="60731" y="100792"/>
                </a:lnTo>
                <a:lnTo>
                  <a:pt x="64986" y="100306"/>
                </a:lnTo>
                <a:cubicBezTo>
                  <a:pt x="67874" y="99181"/>
                  <a:pt x="70336" y="97874"/>
                  <a:pt x="75017" y="96689"/>
                </a:cubicBezTo>
                <a:lnTo>
                  <a:pt x="75017" y="96689"/>
                </a:lnTo>
                <a:cubicBezTo>
                  <a:pt x="73923" y="97327"/>
                  <a:pt x="74895" y="97358"/>
                  <a:pt x="74926" y="97844"/>
                </a:cubicBezTo>
                <a:cubicBezTo>
                  <a:pt x="74810" y="97826"/>
                  <a:pt x="74688" y="97818"/>
                  <a:pt x="74560" y="97818"/>
                </a:cubicBezTo>
                <a:cubicBezTo>
                  <a:pt x="73157" y="97818"/>
                  <a:pt x="71101" y="98819"/>
                  <a:pt x="68816" y="99181"/>
                </a:cubicBezTo>
                <a:cubicBezTo>
                  <a:pt x="69120" y="99138"/>
                  <a:pt x="69339" y="99121"/>
                  <a:pt x="69492" y="99121"/>
                </a:cubicBezTo>
                <a:cubicBezTo>
                  <a:pt x="69985" y="99121"/>
                  <a:pt x="69801" y="99302"/>
                  <a:pt x="69546" y="99394"/>
                </a:cubicBezTo>
                <a:lnTo>
                  <a:pt x="73862" y="98087"/>
                </a:lnTo>
                <a:lnTo>
                  <a:pt x="73862" y="98087"/>
                </a:lnTo>
                <a:cubicBezTo>
                  <a:pt x="73851" y="98235"/>
                  <a:pt x="73988" y="98285"/>
                  <a:pt x="74224" y="98285"/>
                </a:cubicBezTo>
                <a:cubicBezTo>
                  <a:pt x="74621" y="98285"/>
                  <a:pt x="75297" y="98144"/>
                  <a:pt x="76020" y="98087"/>
                </a:cubicBezTo>
                <a:cubicBezTo>
                  <a:pt x="75017" y="97540"/>
                  <a:pt x="79212" y="96932"/>
                  <a:pt x="80944" y="96324"/>
                </a:cubicBezTo>
                <a:lnTo>
                  <a:pt x="80944" y="96324"/>
                </a:lnTo>
                <a:cubicBezTo>
                  <a:pt x="81096" y="96567"/>
                  <a:pt x="80731" y="96902"/>
                  <a:pt x="78543" y="97297"/>
                </a:cubicBezTo>
                <a:cubicBezTo>
                  <a:pt x="78591" y="97298"/>
                  <a:pt x="78637" y="97299"/>
                  <a:pt x="78683" y="97299"/>
                </a:cubicBezTo>
                <a:cubicBezTo>
                  <a:pt x="81073" y="97299"/>
                  <a:pt x="81505" y="95787"/>
                  <a:pt x="83899" y="95777"/>
                </a:cubicBezTo>
                <a:lnTo>
                  <a:pt x="83899" y="95777"/>
                </a:lnTo>
                <a:cubicBezTo>
                  <a:pt x="84821" y="95546"/>
                  <a:pt x="85929" y="95372"/>
                  <a:pt x="86387" y="95372"/>
                </a:cubicBezTo>
                <a:cubicBezTo>
                  <a:pt x="86606" y="95372"/>
                  <a:pt x="86676" y="95411"/>
                  <a:pt x="86507" y="95504"/>
                </a:cubicBezTo>
                <a:lnTo>
                  <a:pt x="85990" y="95625"/>
                </a:lnTo>
                <a:cubicBezTo>
                  <a:pt x="89516" y="94987"/>
                  <a:pt x="96720" y="93437"/>
                  <a:pt x="97115" y="92677"/>
                </a:cubicBezTo>
                <a:lnTo>
                  <a:pt x="97115" y="92677"/>
                </a:lnTo>
                <a:cubicBezTo>
                  <a:pt x="97175" y="92768"/>
                  <a:pt x="96811" y="93558"/>
                  <a:pt x="96628" y="93710"/>
                </a:cubicBezTo>
                <a:lnTo>
                  <a:pt x="102495" y="90336"/>
                </a:lnTo>
                <a:lnTo>
                  <a:pt x="102495" y="90336"/>
                </a:lnTo>
                <a:cubicBezTo>
                  <a:pt x="102039" y="90975"/>
                  <a:pt x="104440" y="91856"/>
                  <a:pt x="101583" y="92738"/>
                </a:cubicBezTo>
                <a:cubicBezTo>
                  <a:pt x="102434" y="92646"/>
                  <a:pt x="103498" y="92525"/>
                  <a:pt x="105230" y="92008"/>
                </a:cubicBezTo>
                <a:lnTo>
                  <a:pt x="105230" y="92008"/>
                </a:lnTo>
                <a:cubicBezTo>
                  <a:pt x="105214" y="92009"/>
                  <a:pt x="105197" y="92009"/>
                  <a:pt x="105181" y="92009"/>
                </a:cubicBezTo>
                <a:cubicBezTo>
                  <a:pt x="104570" y="92009"/>
                  <a:pt x="103641" y="91486"/>
                  <a:pt x="104410" y="91279"/>
                </a:cubicBezTo>
                <a:lnTo>
                  <a:pt x="104410" y="91279"/>
                </a:lnTo>
                <a:cubicBezTo>
                  <a:pt x="105300" y="91350"/>
                  <a:pt x="105732" y="91370"/>
                  <a:pt x="106091" y="91370"/>
                </a:cubicBezTo>
                <a:cubicBezTo>
                  <a:pt x="106564" y="91370"/>
                  <a:pt x="106913" y="91335"/>
                  <a:pt x="108017" y="91335"/>
                </a:cubicBezTo>
                <a:cubicBezTo>
                  <a:pt x="108200" y="91335"/>
                  <a:pt x="108405" y="91336"/>
                  <a:pt x="108634" y="91338"/>
                </a:cubicBezTo>
                <a:lnTo>
                  <a:pt x="108634" y="91338"/>
                </a:lnTo>
                <a:cubicBezTo>
                  <a:pt x="107904" y="91294"/>
                  <a:pt x="108686" y="90327"/>
                  <a:pt x="110002" y="90093"/>
                </a:cubicBezTo>
                <a:lnTo>
                  <a:pt x="110002" y="90093"/>
                </a:lnTo>
                <a:cubicBezTo>
                  <a:pt x="109828" y="90268"/>
                  <a:pt x="110237" y="90859"/>
                  <a:pt x="109849" y="91070"/>
                </a:cubicBezTo>
                <a:lnTo>
                  <a:pt x="109849" y="91070"/>
                </a:lnTo>
                <a:lnTo>
                  <a:pt x="112843" y="89714"/>
                </a:lnTo>
                <a:lnTo>
                  <a:pt x="112843" y="89714"/>
                </a:lnTo>
                <a:cubicBezTo>
                  <a:pt x="112324" y="90008"/>
                  <a:pt x="113076" y="90374"/>
                  <a:pt x="113802" y="90458"/>
                </a:cubicBezTo>
                <a:cubicBezTo>
                  <a:pt x="113407" y="90367"/>
                  <a:pt x="116720" y="89941"/>
                  <a:pt x="117632" y="89698"/>
                </a:cubicBezTo>
                <a:lnTo>
                  <a:pt x="117632" y="89698"/>
                </a:lnTo>
                <a:lnTo>
                  <a:pt x="116142" y="89759"/>
                </a:lnTo>
                <a:cubicBezTo>
                  <a:pt x="120003" y="89212"/>
                  <a:pt x="119729" y="87905"/>
                  <a:pt x="123529" y="87297"/>
                </a:cubicBezTo>
                <a:lnTo>
                  <a:pt x="123529" y="87297"/>
                </a:lnTo>
                <a:cubicBezTo>
                  <a:pt x="123143" y="87544"/>
                  <a:pt x="122683" y="88390"/>
                  <a:pt x="124043" y="88390"/>
                </a:cubicBezTo>
                <a:cubicBezTo>
                  <a:pt x="124185" y="88390"/>
                  <a:pt x="124347" y="88381"/>
                  <a:pt x="124532" y="88361"/>
                </a:cubicBezTo>
                <a:cubicBezTo>
                  <a:pt x="125352" y="87783"/>
                  <a:pt x="128118" y="85655"/>
                  <a:pt x="131492" y="84835"/>
                </a:cubicBezTo>
                <a:lnTo>
                  <a:pt x="132161" y="84987"/>
                </a:lnTo>
                <a:lnTo>
                  <a:pt x="134745" y="84348"/>
                </a:lnTo>
                <a:lnTo>
                  <a:pt x="134745" y="84348"/>
                </a:lnTo>
                <a:cubicBezTo>
                  <a:pt x="133194" y="85200"/>
                  <a:pt x="128848" y="87206"/>
                  <a:pt x="126477" y="88148"/>
                </a:cubicBezTo>
                <a:cubicBezTo>
                  <a:pt x="126558" y="88146"/>
                  <a:pt x="126632" y="88145"/>
                  <a:pt x="126699" y="88145"/>
                </a:cubicBezTo>
                <a:cubicBezTo>
                  <a:pt x="127359" y="88145"/>
                  <a:pt x="127383" y="88218"/>
                  <a:pt x="127647" y="88218"/>
                </a:cubicBezTo>
                <a:cubicBezTo>
                  <a:pt x="127848" y="88218"/>
                  <a:pt x="128189" y="88176"/>
                  <a:pt x="129061" y="88026"/>
                </a:cubicBezTo>
                <a:lnTo>
                  <a:pt x="129061" y="88026"/>
                </a:lnTo>
                <a:cubicBezTo>
                  <a:pt x="129881" y="88148"/>
                  <a:pt x="127966" y="88543"/>
                  <a:pt x="127328" y="88665"/>
                </a:cubicBezTo>
                <a:cubicBezTo>
                  <a:pt x="129000" y="88452"/>
                  <a:pt x="130672" y="88269"/>
                  <a:pt x="132343" y="88087"/>
                </a:cubicBezTo>
                <a:cubicBezTo>
                  <a:pt x="132039" y="87601"/>
                  <a:pt x="136112" y="87054"/>
                  <a:pt x="135869" y="86659"/>
                </a:cubicBezTo>
                <a:lnTo>
                  <a:pt x="135869" y="86659"/>
                </a:lnTo>
                <a:cubicBezTo>
                  <a:pt x="134076" y="87054"/>
                  <a:pt x="132283" y="87479"/>
                  <a:pt x="130489" y="87935"/>
                </a:cubicBezTo>
                <a:cubicBezTo>
                  <a:pt x="130185" y="87449"/>
                  <a:pt x="133438" y="86020"/>
                  <a:pt x="137024" y="85686"/>
                </a:cubicBezTo>
                <a:lnTo>
                  <a:pt x="137024" y="85686"/>
                </a:lnTo>
                <a:cubicBezTo>
                  <a:pt x="137936" y="85777"/>
                  <a:pt x="136447" y="86659"/>
                  <a:pt x="136538" y="86841"/>
                </a:cubicBezTo>
                <a:cubicBezTo>
                  <a:pt x="136947" y="86623"/>
                  <a:pt x="139314" y="86184"/>
                  <a:pt x="140037" y="86184"/>
                </a:cubicBezTo>
                <a:cubicBezTo>
                  <a:pt x="140120" y="86184"/>
                  <a:pt x="140181" y="86190"/>
                  <a:pt x="140216" y="86203"/>
                </a:cubicBezTo>
                <a:lnTo>
                  <a:pt x="138726" y="86628"/>
                </a:lnTo>
                <a:cubicBezTo>
                  <a:pt x="140469" y="86602"/>
                  <a:pt x="141570" y="85841"/>
                  <a:pt x="143422" y="85841"/>
                </a:cubicBezTo>
                <a:cubicBezTo>
                  <a:pt x="143703" y="85841"/>
                  <a:pt x="144000" y="85859"/>
                  <a:pt x="144319" y="85899"/>
                </a:cubicBezTo>
                <a:cubicBezTo>
                  <a:pt x="144367" y="85895"/>
                  <a:pt x="144418" y="85894"/>
                  <a:pt x="144471" y="85894"/>
                </a:cubicBezTo>
                <a:cubicBezTo>
                  <a:pt x="145136" y="85894"/>
                  <a:pt x="146137" y="86147"/>
                  <a:pt x="146635" y="86147"/>
                </a:cubicBezTo>
                <a:cubicBezTo>
                  <a:pt x="146797" y="86147"/>
                  <a:pt x="146905" y="86121"/>
                  <a:pt x="146933" y="86051"/>
                </a:cubicBezTo>
                <a:cubicBezTo>
                  <a:pt x="145565" y="85564"/>
                  <a:pt x="145170" y="83771"/>
                  <a:pt x="146052" y="83285"/>
                </a:cubicBezTo>
                <a:cubicBezTo>
                  <a:pt x="146204" y="83285"/>
                  <a:pt x="147298" y="83345"/>
                  <a:pt x="148483" y="83467"/>
                </a:cubicBezTo>
                <a:cubicBezTo>
                  <a:pt x="149669" y="83558"/>
                  <a:pt x="150945" y="83710"/>
                  <a:pt x="151432" y="83862"/>
                </a:cubicBezTo>
                <a:cubicBezTo>
                  <a:pt x="152101" y="84075"/>
                  <a:pt x="151614" y="84348"/>
                  <a:pt x="151067" y="84622"/>
                </a:cubicBezTo>
                <a:cubicBezTo>
                  <a:pt x="150550" y="84926"/>
                  <a:pt x="150003" y="85200"/>
                  <a:pt x="150581" y="85382"/>
                </a:cubicBezTo>
                <a:cubicBezTo>
                  <a:pt x="150611" y="85230"/>
                  <a:pt x="151371" y="85017"/>
                  <a:pt x="151675" y="84956"/>
                </a:cubicBezTo>
                <a:lnTo>
                  <a:pt x="151675" y="84956"/>
                </a:lnTo>
                <a:cubicBezTo>
                  <a:pt x="152478" y="85067"/>
                  <a:pt x="151541" y="85329"/>
                  <a:pt x="152768" y="85329"/>
                </a:cubicBezTo>
                <a:cubicBezTo>
                  <a:pt x="152888" y="85329"/>
                  <a:pt x="153029" y="85327"/>
                  <a:pt x="153195" y="85321"/>
                </a:cubicBezTo>
                <a:cubicBezTo>
                  <a:pt x="153321" y="85115"/>
                  <a:pt x="153897" y="85073"/>
                  <a:pt x="154408" y="85073"/>
                </a:cubicBezTo>
                <a:cubicBezTo>
                  <a:pt x="154757" y="85073"/>
                  <a:pt x="155076" y="85092"/>
                  <a:pt x="155198" y="85092"/>
                </a:cubicBezTo>
                <a:cubicBezTo>
                  <a:pt x="155369" y="85092"/>
                  <a:pt x="155150" y="85053"/>
                  <a:pt x="154076" y="84865"/>
                </a:cubicBezTo>
                <a:cubicBezTo>
                  <a:pt x="154438" y="84841"/>
                  <a:pt x="154734" y="84832"/>
                  <a:pt x="154992" y="84832"/>
                </a:cubicBezTo>
                <a:cubicBezTo>
                  <a:pt x="156054" y="84832"/>
                  <a:pt x="156467" y="84999"/>
                  <a:pt x="158180" y="85048"/>
                </a:cubicBezTo>
                <a:cubicBezTo>
                  <a:pt x="157565" y="84713"/>
                  <a:pt x="159772" y="84121"/>
                  <a:pt x="161596" y="84121"/>
                </a:cubicBezTo>
                <a:cubicBezTo>
                  <a:pt x="161758" y="84121"/>
                  <a:pt x="161917" y="84126"/>
                  <a:pt x="162070" y="84136"/>
                </a:cubicBezTo>
                <a:cubicBezTo>
                  <a:pt x="161949" y="84257"/>
                  <a:pt x="162344" y="84470"/>
                  <a:pt x="162526" y="84592"/>
                </a:cubicBezTo>
                <a:cubicBezTo>
                  <a:pt x="164411" y="84865"/>
                  <a:pt x="165839" y="85291"/>
                  <a:pt x="167146" y="85747"/>
                </a:cubicBezTo>
                <a:cubicBezTo>
                  <a:pt x="167815" y="85990"/>
                  <a:pt x="168484" y="86263"/>
                  <a:pt x="169153" y="86567"/>
                </a:cubicBezTo>
                <a:cubicBezTo>
                  <a:pt x="169821" y="86902"/>
                  <a:pt x="170490" y="87266"/>
                  <a:pt x="171219" y="87722"/>
                </a:cubicBezTo>
                <a:cubicBezTo>
                  <a:pt x="171311" y="87874"/>
                  <a:pt x="171675" y="88209"/>
                  <a:pt x="171919" y="88513"/>
                </a:cubicBezTo>
                <a:cubicBezTo>
                  <a:pt x="172089" y="88732"/>
                  <a:pt x="172182" y="88912"/>
                  <a:pt x="172055" y="88912"/>
                </a:cubicBezTo>
                <a:cubicBezTo>
                  <a:pt x="172023" y="88912"/>
                  <a:pt x="171979" y="88901"/>
                  <a:pt x="171919" y="88877"/>
                </a:cubicBezTo>
                <a:lnTo>
                  <a:pt x="171919" y="88877"/>
                </a:lnTo>
                <a:cubicBezTo>
                  <a:pt x="172314" y="89121"/>
                  <a:pt x="172739" y="89273"/>
                  <a:pt x="173469" y="90093"/>
                </a:cubicBezTo>
                <a:cubicBezTo>
                  <a:pt x="173663" y="90494"/>
                  <a:pt x="173708" y="90642"/>
                  <a:pt x="173661" y="90642"/>
                </a:cubicBezTo>
                <a:cubicBezTo>
                  <a:pt x="173598" y="90642"/>
                  <a:pt x="173366" y="90373"/>
                  <a:pt x="173104" y="90093"/>
                </a:cubicBezTo>
                <a:cubicBezTo>
                  <a:pt x="172840" y="89791"/>
                  <a:pt x="172540" y="89512"/>
                  <a:pt x="172431" y="89512"/>
                </a:cubicBezTo>
                <a:cubicBezTo>
                  <a:pt x="172365" y="89512"/>
                  <a:pt x="172369" y="89616"/>
                  <a:pt x="172496" y="89880"/>
                </a:cubicBezTo>
                <a:cubicBezTo>
                  <a:pt x="172501" y="89879"/>
                  <a:pt x="172507" y="89879"/>
                  <a:pt x="172513" y="89879"/>
                </a:cubicBezTo>
                <a:cubicBezTo>
                  <a:pt x="172683" y="89879"/>
                  <a:pt x="173185" y="90296"/>
                  <a:pt x="173773" y="90884"/>
                </a:cubicBezTo>
                <a:cubicBezTo>
                  <a:pt x="174350" y="91491"/>
                  <a:pt x="174958" y="92312"/>
                  <a:pt x="175353" y="92950"/>
                </a:cubicBezTo>
                <a:cubicBezTo>
                  <a:pt x="175444" y="92646"/>
                  <a:pt x="175080" y="91826"/>
                  <a:pt x="174441" y="91035"/>
                </a:cubicBezTo>
                <a:cubicBezTo>
                  <a:pt x="174137" y="90640"/>
                  <a:pt x="173742" y="90245"/>
                  <a:pt x="173378" y="89911"/>
                </a:cubicBezTo>
                <a:cubicBezTo>
                  <a:pt x="173195" y="89728"/>
                  <a:pt x="173013" y="89576"/>
                  <a:pt x="172830" y="89425"/>
                </a:cubicBezTo>
                <a:cubicBezTo>
                  <a:pt x="172648" y="89273"/>
                  <a:pt x="172496" y="89151"/>
                  <a:pt x="172344" y="89029"/>
                </a:cubicBezTo>
                <a:cubicBezTo>
                  <a:pt x="172400" y="88966"/>
                  <a:pt x="172491" y="88933"/>
                  <a:pt x="172612" y="88933"/>
                </a:cubicBezTo>
                <a:cubicBezTo>
                  <a:pt x="172954" y="88933"/>
                  <a:pt x="173533" y="89190"/>
                  <a:pt x="174229" y="89728"/>
                </a:cubicBezTo>
                <a:cubicBezTo>
                  <a:pt x="175171" y="90428"/>
                  <a:pt x="176417" y="91674"/>
                  <a:pt x="177207" y="93558"/>
                </a:cubicBezTo>
                <a:cubicBezTo>
                  <a:pt x="177511" y="94318"/>
                  <a:pt x="177603" y="94805"/>
                  <a:pt x="177603" y="95108"/>
                </a:cubicBezTo>
                <a:cubicBezTo>
                  <a:pt x="177633" y="95412"/>
                  <a:pt x="177572" y="95504"/>
                  <a:pt x="177542" y="95504"/>
                </a:cubicBezTo>
                <a:cubicBezTo>
                  <a:pt x="177535" y="95505"/>
                  <a:pt x="177529" y="95506"/>
                  <a:pt x="177522" y="95506"/>
                </a:cubicBezTo>
                <a:cubicBezTo>
                  <a:pt x="177443" y="95506"/>
                  <a:pt x="177358" y="95402"/>
                  <a:pt x="177327" y="95402"/>
                </a:cubicBezTo>
                <a:cubicBezTo>
                  <a:pt x="177312" y="95402"/>
                  <a:pt x="177310" y="95427"/>
                  <a:pt x="177329" y="95504"/>
                </a:cubicBezTo>
                <a:cubicBezTo>
                  <a:pt x="177481" y="96993"/>
                  <a:pt x="177359" y="98057"/>
                  <a:pt x="177268" y="98908"/>
                </a:cubicBezTo>
                <a:cubicBezTo>
                  <a:pt x="177147" y="99729"/>
                  <a:pt x="177025" y="100337"/>
                  <a:pt x="176903" y="100914"/>
                </a:cubicBezTo>
                <a:cubicBezTo>
                  <a:pt x="176751" y="101492"/>
                  <a:pt x="176599" y="102039"/>
                  <a:pt x="176235" y="102677"/>
                </a:cubicBezTo>
                <a:cubicBezTo>
                  <a:pt x="175900" y="103315"/>
                  <a:pt x="175353" y="104045"/>
                  <a:pt x="174472" y="104865"/>
                </a:cubicBezTo>
                <a:cubicBezTo>
                  <a:pt x="174045" y="105166"/>
                  <a:pt x="173799" y="105269"/>
                  <a:pt x="173657" y="105269"/>
                </a:cubicBezTo>
                <a:cubicBezTo>
                  <a:pt x="173526" y="105269"/>
                  <a:pt x="173483" y="105180"/>
                  <a:pt x="173469" y="105078"/>
                </a:cubicBezTo>
                <a:cubicBezTo>
                  <a:pt x="173441" y="104825"/>
                  <a:pt x="173543" y="104494"/>
                  <a:pt x="173365" y="104494"/>
                </a:cubicBezTo>
                <a:cubicBezTo>
                  <a:pt x="173351" y="104494"/>
                  <a:pt x="173335" y="104496"/>
                  <a:pt x="173317" y="104501"/>
                </a:cubicBezTo>
                <a:cubicBezTo>
                  <a:pt x="174077" y="103558"/>
                  <a:pt x="174685" y="102859"/>
                  <a:pt x="175232" y="102221"/>
                </a:cubicBezTo>
                <a:cubicBezTo>
                  <a:pt x="175748" y="101552"/>
                  <a:pt x="176204" y="100944"/>
                  <a:pt x="176508" y="100154"/>
                </a:cubicBezTo>
                <a:lnTo>
                  <a:pt x="176508" y="100154"/>
                </a:lnTo>
                <a:cubicBezTo>
                  <a:pt x="176204" y="100762"/>
                  <a:pt x="175809" y="101340"/>
                  <a:pt x="175414" y="101887"/>
                </a:cubicBezTo>
                <a:cubicBezTo>
                  <a:pt x="175536" y="101522"/>
                  <a:pt x="175779" y="100975"/>
                  <a:pt x="176022" y="100397"/>
                </a:cubicBezTo>
                <a:cubicBezTo>
                  <a:pt x="176265" y="99850"/>
                  <a:pt x="176447" y="99242"/>
                  <a:pt x="176630" y="98847"/>
                </a:cubicBezTo>
                <a:lnTo>
                  <a:pt x="176630" y="98847"/>
                </a:lnTo>
                <a:cubicBezTo>
                  <a:pt x="176417" y="99181"/>
                  <a:pt x="176174" y="99911"/>
                  <a:pt x="175688" y="100823"/>
                </a:cubicBezTo>
                <a:cubicBezTo>
                  <a:pt x="175201" y="101704"/>
                  <a:pt x="174472" y="102738"/>
                  <a:pt x="173621" y="103741"/>
                </a:cubicBezTo>
                <a:cubicBezTo>
                  <a:pt x="171858" y="105747"/>
                  <a:pt x="169426" y="107571"/>
                  <a:pt x="167542" y="108604"/>
                </a:cubicBezTo>
                <a:cubicBezTo>
                  <a:pt x="167049" y="109097"/>
                  <a:pt x="166163" y="109786"/>
                  <a:pt x="166434" y="109786"/>
                </a:cubicBezTo>
                <a:cubicBezTo>
                  <a:pt x="166464" y="109786"/>
                  <a:pt x="166508" y="109777"/>
                  <a:pt x="166569" y="109759"/>
                </a:cubicBezTo>
                <a:cubicBezTo>
                  <a:pt x="166964" y="109516"/>
                  <a:pt x="167329" y="109242"/>
                  <a:pt x="167694" y="108969"/>
                </a:cubicBezTo>
                <a:cubicBezTo>
                  <a:pt x="167801" y="108931"/>
                  <a:pt x="167875" y="108915"/>
                  <a:pt x="167921" y="108915"/>
                </a:cubicBezTo>
                <a:cubicBezTo>
                  <a:pt x="168141" y="108915"/>
                  <a:pt x="167765" y="109282"/>
                  <a:pt x="167390" y="109607"/>
                </a:cubicBezTo>
                <a:cubicBezTo>
                  <a:pt x="167099" y="109877"/>
                  <a:pt x="166809" y="110132"/>
                  <a:pt x="166905" y="110132"/>
                </a:cubicBezTo>
                <a:cubicBezTo>
                  <a:pt x="166949" y="110132"/>
                  <a:pt x="167078" y="110077"/>
                  <a:pt x="167329" y="109942"/>
                </a:cubicBezTo>
                <a:lnTo>
                  <a:pt x="167329" y="109942"/>
                </a:lnTo>
                <a:cubicBezTo>
                  <a:pt x="165900" y="111127"/>
                  <a:pt x="164289" y="112495"/>
                  <a:pt x="161888" y="113498"/>
                </a:cubicBezTo>
                <a:lnTo>
                  <a:pt x="161281" y="113324"/>
                </a:lnTo>
                <a:lnTo>
                  <a:pt x="161281" y="113324"/>
                </a:lnTo>
                <a:cubicBezTo>
                  <a:pt x="161283" y="113325"/>
                  <a:pt x="161285" y="113325"/>
                  <a:pt x="161287" y="113325"/>
                </a:cubicBezTo>
                <a:cubicBezTo>
                  <a:pt x="161533" y="113325"/>
                  <a:pt x="162794" y="112809"/>
                  <a:pt x="163370" y="112367"/>
                </a:cubicBezTo>
                <a:lnTo>
                  <a:pt x="163370" y="112367"/>
                </a:lnTo>
                <a:cubicBezTo>
                  <a:pt x="162440" y="113068"/>
                  <a:pt x="159619" y="113585"/>
                  <a:pt x="158848" y="114592"/>
                </a:cubicBezTo>
                <a:cubicBezTo>
                  <a:pt x="159426" y="114440"/>
                  <a:pt x="160034" y="114288"/>
                  <a:pt x="160611" y="114106"/>
                </a:cubicBezTo>
                <a:lnTo>
                  <a:pt x="160611" y="114106"/>
                </a:lnTo>
                <a:cubicBezTo>
                  <a:pt x="159061" y="115139"/>
                  <a:pt x="157177" y="116537"/>
                  <a:pt x="155019" y="117267"/>
                </a:cubicBezTo>
                <a:cubicBezTo>
                  <a:pt x="155077" y="117268"/>
                  <a:pt x="155130" y="117269"/>
                  <a:pt x="155180" y="117269"/>
                </a:cubicBezTo>
                <a:cubicBezTo>
                  <a:pt x="156080" y="117269"/>
                  <a:pt x="155564" y="117016"/>
                  <a:pt x="157207" y="116872"/>
                </a:cubicBezTo>
                <a:cubicBezTo>
                  <a:pt x="156417" y="116841"/>
                  <a:pt x="157754" y="116264"/>
                  <a:pt x="159000" y="115717"/>
                </a:cubicBezTo>
                <a:cubicBezTo>
                  <a:pt x="160087" y="115213"/>
                  <a:pt x="161081" y="114710"/>
                  <a:pt x="160532" y="114710"/>
                </a:cubicBezTo>
                <a:cubicBezTo>
                  <a:pt x="160518" y="114710"/>
                  <a:pt x="160503" y="114710"/>
                  <a:pt x="160487" y="114711"/>
                </a:cubicBezTo>
                <a:lnTo>
                  <a:pt x="160487" y="114711"/>
                </a:lnTo>
                <a:cubicBezTo>
                  <a:pt x="162092" y="114492"/>
                  <a:pt x="163047" y="113676"/>
                  <a:pt x="165110" y="113103"/>
                </a:cubicBezTo>
                <a:cubicBezTo>
                  <a:pt x="164988" y="113011"/>
                  <a:pt x="164289" y="113255"/>
                  <a:pt x="166022" y="112343"/>
                </a:cubicBezTo>
                <a:cubicBezTo>
                  <a:pt x="166083" y="112252"/>
                  <a:pt x="166235" y="112100"/>
                  <a:pt x="166326" y="112008"/>
                </a:cubicBezTo>
                <a:cubicBezTo>
                  <a:pt x="166386" y="111978"/>
                  <a:pt x="166387" y="111948"/>
                  <a:pt x="166447" y="111948"/>
                </a:cubicBezTo>
                <a:lnTo>
                  <a:pt x="166447" y="111948"/>
                </a:lnTo>
                <a:cubicBezTo>
                  <a:pt x="166387" y="111948"/>
                  <a:pt x="166386" y="111978"/>
                  <a:pt x="166326" y="111978"/>
                </a:cubicBezTo>
                <a:cubicBezTo>
                  <a:pt x="166356" y="111948"/>
                  <a:pt x="166371" y="111932"/>
                  <a:pt x="166368" y="111932"/>
                </a:cubicBezTo>
                <a:lnTo>
                  <a:pt x="166368" y="111932"/>
                </a:lnTo>
                <a:cubicBezTo>
                  <a:pt x="166364" y="111932"/>
                  <a:pt x="166341" y="111948"/>
                  <a:pt x="166295" y="111978"/>
                </a:cubicBezTo>
                <a:cubicBezTo>
                  <a:pt x="165870" y="112160"/>
                  <a:pt x="165505" y="112282"/>
                  <a:pt x="165323" y="112282"/>
                </a:cubicBezTo>
                <a:cubicBezTo>
                  <a:pt x="165657" y="111917"/>
                  <a:pt x="166478" y="111309"/>
                  <a:pt x="167329" y="110732"/>
                </a:cubicBezTo>
                <a:cubicBezTo>
                  <a:pt x="168149" y="110124"/>
                  <a:pt x="169001" y="109486"/>
                  <a:pt x="169365" y="109121"/>
                </a:cubicBezTo>
                <a:cubicBezTo>
                  <a:pt x="169596" y="108969"/>
                  <a:pt x="169700" y="108914"/>
                  <a:pt x="169733" y="108914"/>
                </a:cubicBezTo>
                <a:cubicBezTo>
                  <a:pt x="169824" y="108914"/>
                  <a:pt x="169367" y="109340"/>
                  <a:pt x="169535" y="109340"/>
                </a:cubicBezTo>
                <a:cubicBezTo>
                  <a:pt x="169562" y="109340"/>
                  <a:pt x="169605" y="109329"/>
                  <a:pt x="169669" y="109303"/>
                </a:cubicBezTo>
                <a:cubicBezTo>
                  <a:pt x="170064" y="108908"/>
                  <a:pt x="170429" y="108543"/>
                  <a:pt x="170794" y="108148"/>
                </a:cubicBezTo>
                <a:cubicBezTo>
                  <a:pt x="170811" y="108158"/>
                  <a:pt x="170834" y="108162"/>
                  <a:pt x="170862" y="108162"/>
                </a:cubicBezTo>
                <a:cubicBezTo>
                  <a:pt x="171175" y="108162"/>
                  <a:pt x="172101" y="107603"/>
                  <a:pt x="172302" y="107603"/>
                </a:cubicBezTo>
                <a:cubicBezTo>
                  <a:pt x="172427" y="107603"/>
                  <a:pt x="172274" y="107818"/>
                  <a:pt x="171523" y="108513"/>
                </a:cubicBezTo>
                <a:cubicBezTo>
                  <a:pt x="172192" y="107996"/>
                  <a:pt x="172861" y="107449"/>
                  <a:pt x="173469" y="106872"/>
                </a:cubicBezTo>
                <a:cubicBezTo>
                  <a:pt x="174107" y="106416"/>
                  <a:pt x="174806" y="105808"/>
                  <a:pt x="175414" y="105169"/>
                </a:cubicBezTo>
                <a:cubicBezTo>
                  <a:pt x="176022" y="104501"/>
                  <a:pt x="176539" y="103741"/>
                  <a:pt x="176843" y="103133"/>
                </a:cubicBezTo>
                <a:cubicBezTo>
                  <a:pt x="177238" y="102616"/>
                  <a:pt x="177542" y="101826"/>
                  <a:pt x="177694" y="101340"/>
                </a:cubicBezTo>
                <a:cubicBezTo>
                  <a:pt x="177781" y="101024"/>
                  <a:pt x="177839" y="100820"/>
                  <a:pt x="177848" y="100820"/>
                </a:cubicBezTo>
                <a:lnTo>
                  <a:pt x="177848" y="100820"/>
                </a:lnTo>
                <a:cubicBezTo>
                  <a:pt x="177855" y="100820"/>
                  <a:pt x="177836" y="100930"/>
                  <a:pt x="177785" y="101188"/>
                </a:cubicBezTo>
                <a:cubicBezTo>
                  <a:pt x="178332" y="99789"/>
                  <a:pt x="178636" y="98270"/>
                  <a:pt x="178575" y="96750"/>
                </a:cubicBezTo>
                <a:lnTo>
                  <a:pt x="178666" y="96689"/>
                </a:lnTo>
                <a:cubicBezTo>
                  <a:pt x="178697" y="95564"/>
                  <a:pt x="178484" y="94409"/>
                  <a:pt x="178058" y="93346"/>
                </a:cubicBezTo>
                <a:cubicBezTo>
                  <a:pt x="177663" y="92312"/>
                  <a:pt x="177116" y="91309"/>
                  <a:pt x="176478" y="90397"/>
                </a:cubicBezTo>
                <a:cubicBezTo>
                  <a:pt x="175870" y="89516"/>
                  <a:pt x="175171" y="88665"/>
                  <a:pt x="174441" y="87814"/>
                </a:cubicBezTo>
                <a:cubicBezTo>
                  <a:pt x="173621" y="86932"/>
                  <a:pt x="172709" y="86142"/>
                  <a:pt x="171736" y="85382"/>
                </a:cubicBezTo>
                <a:cubicBezTo>
                  <a:pt x="170460" y="84774"/>
                  <a:pt x="169122" y="84288"/>
                  <a:pt x="166994" y="83558"/>
                </a:cubicBezTo>
                <a:lnTo>
                  <a:pt x="166660" y="83163"/>
                </a:lnTo>
                <a:cubicBezTo>
                  <a:pt x="165809" y="83011"/>
                  <a:pt x="164563" y="82646"/>
                  <a:pt x="163438" y="82434"/>
                </a:cubicBezTo>
                <a:cubicBezTo>
                  <a:pt x="162590" y="82273"/>
                  <a:pt x="161811" y="82147"/>
                  <a:pt x="161309" y="82147"/>
                </a:cubicBezTo>
                <a:cubicBezTo>
                  <a:pt x="161146" y="82147"/>
                  <a:pt x="161012" y="82160"/>
                  <a:pt x="160915" y="82190"/>
                </a:cubicBezTo>
                <a:cubicBezTo>
                  <a:pt x="160064" y="81704"/>
                  <a:pt x="158058" y="81491"/>
                  <a:pt x="155900" y="81491"/>
                </a:cubicBezTo>
                <a:cubicBezTo>
                  <a:pt x="153742" y="81491"/>
                  <a:pt x="151493" y="81643"/>
                  <a:pt x="150064" y="81643"/>
                </a:cubicBezTo>
                <a:lnTo>
                  <a:pt x="149973" y="82038"/>
                </a:lnTo>
                <a:cubicBezTo>
                  <a:pt x="147997" y="82099"/>
                  <a:pt x="146113" y="82312"/>
                  <a:pt x="143711" y="82677"/>
                </a:cubicBezTo>
                <a:lnTo>
                  <a:pt x="143894" y="83011"/>
                </a:lnTo>
                <a:cubicBezTo>
                  <a:pt x="141857" y="83437"/>
                  <a:pt x="138544" y="83254"/>
                  <a:pt x="135261" y="83710"/>
                </a:cubicBezTo>
                <a:cubicBezTo>
                  <a:pt x="135474" y="83558"/>
                  <a:pt x="136295" y="83497"/>
                  <a:pt x="136903" y="83497"/>
                </a:cubicBezTo>
                <a:cubicBezTo>
                  <a:pt x="136612" y="83475"/>
                  <a:pt x="136321" y="83465"/>
                  <a:pt x="136029" y="83465"/>
                </a:cubicBezTo>
                <a:cubicBezTo>
                  <a:pt x="132294" y="83465"/>
                  <a:pt x="128495" y="85141"/>
                  <a:pt x="125140" y="85169"/>
                </a:cubicBezTo>
                <a:cubicBezTo>
                  <a:pt x="124288" y="85412"/>
                  <a:pt x="123650" y="85503"/>
                  <a:pt x="123012" y="85503"/>
                </a:cubicBezTo>
                <a:cubicBezTo>
                  <a:pt x="123103" y="85503"/>
                  <a:pt x="123164" y="85473"/>
                  <a:pt x="123225" y="85443"/>
                </a:cubicBezTo>
                <a:lnTo>
                  <a:pt x="123225" y="85443"/>
                </a:lnTo>
                <a:cubicBezTo>
                  <a:pt x="123133" y="85473"/>
                  <a:pt x="123012" y="85473"/>
                  <a:pt x="122890" y="85503"/>
                </a:cubicBezTo>
                <a:cubicBezTo>
                  <a:pt x="122495" y="85503"/>
                  <a:pt x="122070" y="85503"/>
                  <a:pt x="121644" y="85534"/>
                </a:cubicBezTo>
                <a:cubicBezTo>
                  <a:pt x="121826" y="85549"/>
                  <a:pt x="122009" y="85557"/>
                  <a:pt x="122184" y="85557"/>
                </a:cubicBezTo>
                <a:cubicBezTo>
                  <a:pt x="122358" y="85557"/>
                  <a:pt x="122526" y="85549"/>
                  <a:pt x="122677" y="85534"/>
                </a:cubicBezTo>
                <a:lnTo>
                  <a:pt x="122677" y="85534"/>
                </a:lnTo>
                <a:cubicBezTo>
                  <a:pt x="122009" y="85655"/>
                  <a:pt x="121006" y="85868"/>
                  <a:pt x="120003" y="86142"/>
                </a:cubicBezTo>
                <a:lnTo>
                  <a:pt x="119516" y="85838"/>
                </a:lnTo>
                <a:cubicBezTo>
                  <a:pt x="119425" y="85868"/>
                  <a:pt x="119364" y="85868"/>
                  <a:pt x="119273" y="85899"/>
                </a:cubicBezTo>
                <a:cubicBezTo>
                  <a:pt x="118270" y="85929"/>
                  <a:pt x="118513" y="86203"/>
                  <a:pt x="119091" y="86385"/>
                </a:cubicBezTo>
                <a:cubicBezTo>
                  <a:pt x="118604" y="86537"/>
                  <a:pt x="118149" y="86689"/>
                  <a:pt x="117814" y="86841"/>
                </a:cubicBezTo>
                <a:cubicBezTo>
                  <a:pt x="117652" y="86760"/>
                  <a:pt x="117465" y="86728"/>
                  <a:pt x="117261" y="86728"/>
                </a:cubicBezTo>
                <a:cubicBezTo>
                  <a:pt x="116502" y="86728"/>
                  <a:pt x="115504" y="87172"/>
                  <a:pt x="114621" y="87172"/>
                </a:cubicBezTo>
                <a:cubicBezTo>
                  <a:pt x="114411" y="87172"/>
                  <a:pt x="114207" y="87147"/>
                  <a:pt x="114015" y="87084"/>
                </a:cubicBezTo>
                <a:cubicBezTo>
                  <a:pt x="113447" y="87453"/>
                  <a:pt x="109597" y="88139"/>
                  <a:pt x="108765" y="88822"/>
                </a:cubicBezTo>
                <a:lnTo>
                  <a:pt x="108765" y="88822"/>
                </a:lnTo>
                <a:cubicBezTo>
                  <a:pt x="107657" y="88943"/>
                  <a:pt x="106553" y="89096"/>
                  <a:pt x="105595" y="89455"/>
                </a:cubicBezTo>
                <a:lnTo>
                  <a:pt x="105048" y="89090"/>
                </a:lnTo>
                <a:lnTo>
                  <a:pt x="102738" y="90184"/>
                </a:lnTo>
                <a:cubicBezTo>
                  <a:pt x="101218" y="90184"/>
                  <a:pt x="100580" y="90154"/>
                  <a:pt x="101978" y="89516"/>
                </a:cubicBezTo>
                <a:lnTo>
                  <a:pt x="101978" y="89516"/>
                </a:lnTo>
                <a:cubicBezTo>
                  <a:pt x="98543" y="90762"/>
                  <a:pt x="99151" y="90306"/>
                  <a:pt x="96264" y="91431"/>
                </a:cubicBezTo>
                <a:lnTo>
                  <a:pt x="96355" y="91096"/>
                </a:lnTo>
                <a:lnTo>
                  <a:pt x="96355" y="91096"/>
                </a:lnTo>
                <a:cubicBezTo>
                  <a:pt x="95324" y="91325"/>
                  <a:pt x="93836" y="91986"/>
                  <a:pt x="93082" y="91986"/>
                </a:cubicBezTo>
                <a:cubicBezTo>
                  <a:pt x="93035" y="91986"/>
                  <a:pt x="92991" y="91983"/>
                  <a:pt x="92950" y="91978"/>
                </a:cubicBezTo>
                <a:cubicBezTo>
                  <a:pt x="92904" y="91976"/>
                  <a:pt x="92856" y="91975"/>
                  <a:pt x="92805" y="91975"/>
                </a:cubicBezTo>
                <a:cubicBezTo>
                  <a:pt x="90085" y="91975"/>
                  <a:pt x="80951" y="94332"/>
                  <a:pt x="74835" y="95078"/>
                </a:cubicBezTo>
                <a:cubicBezTo>
                  <a:pt x="76202" y="95686"/>
                  <a:pt x="71886" y="95260"/>
                  <a:pt x="71795" y="95990"/>
                </a:cubicBezTo>
                <a:cubicBezTo>
                  <a:pt x="71400" y="95838"/>
                  <a:pt x="70518" y="95899"/>
                  <a:pt x="71461" y="95534"/>
                </a:cubicBezTo>
                <a:lnTo>
                  <a:pt x="71461" y="95534"/>
                </a:lnTo>
                <a:cubicBezTo>
                  <a:pt x="68360" y="96355"/>
                  <a:pt x="66689" y="96142"/>
                  <a:pt x="64652" y="97145"/>
                </a:cubicBezTo>
                <a:cubicBezTo>
                  <a:pt x="64257" y="96993"/>
                  <a:pt x="65260" y="96689"/>
                  <a:pt x="64926" y="96628"/>
                </a:cubicBezTo>
                <a:lnTo>
                  <a:pt x="64926" y="96628"/>
                </a:lnTo>
                <a:cubicBezTo>
                  <a:pt x="64706" y="96738"/>
                  <a:pt x="64091" y="96971"/>
                  <a:pt x="63705" y="96971"/>
                </a:cubicBezTo>
                <a:cubicBezTo>
                  <a:pt x="63663" y="96971"/>
                  <a:pt x="63624" y="96969"/>
                  <a:pt x="63588" y="96963"/>
                </a:cubicBezTo>
                <a:cubicBezTo>
                  <a:pt x="63254" y="96902"/>
                  <a:pt x="64014" y="96689"/>
                  <a:pt x="64500" y="96507"/>
                </a:cubicBezTo>
                <a:lnTo>
                  <a:pt x="64500" y="96507"/>
                </a:lnTo>
                <a:cubicBezTo>
                  <a:pt x="61309" y="97175"/>
                  <a:pt x="61096" y="97874"/>
                  <a:pt x="60974" y="98513"/>
                </a:cubicBezTo>
                <a:cubicBezTo>
                  <a:pt x="59302" y="98543"/>
                  <a:pt x="58512" y="98726"/>
                  <a:pt x="57388" y="99333"/>
                </a:cubicBezTo>
                <a:cubicBezTo>
                  <a:pt x="56810" y="99242"/>
                  <a:pt x="55807" y="99212"/>
                  <a:pt x="57783" y="98786"/>
                </a:cubicBezTo>
                <a:lnTo>
                  <a:pt x="57783" y="98786"/>
                </a:lnTo>
                <a:cubicBezTo>
                  <a:pt x="56658" y="98969"/>
                  <a:pt x="50883" y="99759"/>
                  <a:pt x="50852" y="100245"/>
                </a:cubicBezTo>
                <a:cubicBezTo>
                  <a:pt x="50817" y="100239"/>
                  <a:pt x="50773" y="100237"/>
                  <a:pt x="50723" y="100237"/>
                </a:cubicBezTo>
                <a:cubicBezTo>
                  <a:pt x="50259" y="100237"/>
                  <a:pt x="49245" y="100470"/>
                  <a:pt x="48998" y="100580"/>
                </a:cubicBezTo>
                <a:cubicBezTo>
                  <a:pt x="46475" y="100975"/>
                  <a:pt x="46232" y="100975"/>
                  <a:pt x="43770" y="101400"/>
                </a:cubicBezTo>
                <a:lnTo>
                  <a:pt x="44469" y="101370"/>
                </a:lnTo>
                <a:lnTo>
                  <a:pt x="44469" y="101370"/>
                </a:lnTo>
                <a:cubicBezTo>
                  <a:pt x="43557" y="102099"/>
                  <a:pt x="42402" y="101826"/>
                  <a:pt x="40427" y="102191"/>
                </a:cubicBezTo>
                <a:lnTo>
                  <a:pt x="40457" y="102130"/>
                </a:lnTo>
                <a:lnTo>
                  <a:pt x="40457" y="102130"/>
                </a:lnTo>
                <a:cubicBezTo>
                  <a:pt x="38147" y="102251"/>
                  <a:pt x="37661" y="102373"/>
                  <a:pt x="37174" y="102464"/>
                </a:cubicBezTo>
                <a:cubicBezTo>
                  <a:pt x="36688" y="102586"/>
                  <a:pt x="36202" y="102677"/>
                  <a:pt x="33922" y="102707"/>
                </a:cubicBezTo>
                <a:lnTo>
                  <a:pt x="34196" y="103042"/>
                </a:lnTo>
                <a:cubicBezTo>
                  <a:pt x="34068" y="103366"/>
                  <a:pt x="33448" y="103443"/>
                  <a:pt x="32583" y="103443"/>
                </a:cubicBezTo>
                <a:cubicBezTo>
                  <a:pt x="31795" y="103443"/>
                  <a:pt x="30803" y="103379"/>
                  <a:pt x="29798" y="103379"/>
                </a:cubicBezTo>
                <a:cubicBezTo>
                  <a:pt x="29013" y="103379"/>
                  <a:pt x="28219" y="103418"/>
                  <a:pt x="27509" y="103558"/>
                </a:cubicBezTo>
                <a:lnTo>
                  <a:pt x="28481" y="103680"/>
                </a:lnTo>
                <a:cubicBezTo>
                  <a:pt x="28273" y="103738"/>
                  <a:pt x="28039" y="103762"/>
                  <a:pt x="27786" y="103762"/>
                </a:cubicBezTo>
                <a:cubicBezTo>
                  <a:pt x="26301" y="103762"/>
                  <a:pt x="24170" y="102911"/>
                  <a:pt x="22949" y="102859"/>
                </a:cubicBezTo>
                <a:cubicBezTo>
                  <a:pt x="22645" y="102799"/>
                  <a:pt x="23436" y="102738"/>
                  <a:pt x="23891" y="102677"/>
                </a:cubicBezTo>
                <a:cubicBezTo>
                  <a:pt x="23248" y="102625"/>
                  <a:pt x="22809" y="102602"/>
                  <a:pt x="22512" y="102602"/>
                </a:cubicBezTo>
                <a:cubicBezTo>
                  <a:pt x="21938" y="102602"/>
                  <a:pt x="21885" y="102689"/>
                  <a:pt x="21885" y="102829"/>
                </a:cubicBezTo>
                <a:cubicBezTo>
                  <a:pt x="21885" y="103011"/>
                  <a:pt x="22007" y="103285"/>
                  <a:pt x="20609" y="103346"/>
                </a:cubicBezTo>
                <a:cubicBezTo>
                  <a:pt x="20092" y="103103"/>
                  <a:pt x="21277" y="102707"/>
                  <a:pt x="19393" y="102647"/>
                </a:cubicBezTo>
                <a:cubicBezTo>
                  <a:pt x="19305" y="102629"/>
                  <a:pt x="19183" y="102622"/>
                  <a:pt x="19033" y="102622"/>
                </a:cubicBezTo>
                <a:cubicBezTo>
                  <a:pt x="18411" y="102622"/>
                  <a:pt x="17299" y="102750"/>
                  <a:pt x="16049" y="102799"/>
                </a:cubicBezTo>
                <a:cubicBezTo>
                  <a:pt x="15706" y="102819"/>
                  <a:pt x="15352" y="102830"/>
                  <a:pt x="14997" y="102830"/>
                </a:cubicBezTo>
                <a:cubicBezTo>
                  <a:pt x="13748" y="102830"/>
                  <a:pt x="12480" y="102691"/>
                  <a:pt x="11581" y="102312"/>
                </a:cubicBezTo>
                <a:lnTo>
                  <a:pt x="11581" y="102312"/>
                </a:lnTo>
                <a:cubicBezTo>
                  <a:pt x="12008" y="102579"/>
                  <a:pt x="12458" y="102845"/>
                  <a:pt x="11701" y="102845"/>
                </a:cubicBezTo>
                <a:cubicBezTo>
                  <a:pt x="11594" y="102845"/>
                  <a:pt x="11465" y="102840"/>
                  <a:pt x="11308" y="102829"/>
                </a:cubicBezTo>
                <a:cubicBezTo>
                  <a:pt x="10365" y="102677"/>
                  <a:pt x="9119" y="102160"/>
                  <a:pt x="8055" y="101583"/>
                </a:cubicBezTo>
                <a:cubicBezTo>
                  <a:pt x="6961" y="101005"/>
                  <a:pt x="6140" y="100367"/>
                  <a:pt x="5380" y="100093"/>
                </a:cubicBezTo>
                <a:cubicBezTo>
                  <a:pt x="5259" y="99911"/>
                  <a:pt x="5259" y="99820"/>
                  <a:pt x="5289" y="99789"/>
                </a:cubicBezTo>
                <a:cubicBezTo>
                  <a:pt x="5228" y="99729"/>
                  <a:pt x="5168" y="99668"/>
                  <a:pt x="5077" y="99607"/>
                </a:cubicBezTo>
                <a:cubicBezTo>
                  <a:pt x="5016" y="99546"/>
                  <a:pt x="4955" y="99485"/>
                  <a:pt x="4894" y="99425"/>
                </a:cubicBezTo>
                <a:cubicBezTo>
                  <a:pt x="4742" y="99273"/>
                  <a:pt x="4621" y="99121"/>
                  <a:pt x="4499" y="98938"/>
                </a:cubicBezTo>
                <a:cubicBezTo>
                  <a:pt x="4225" y="98574"/>
                  <a:pt x="4013" y="98178"/>
                  <a:pt x="3830" y="97662"/>
                </a:cubicBezTo>
                <a:cubicBezTo>
                  <a:pt x="3739" y="97419"/>
                  <a:pt x="3618" y="97175"/>
                  <a:pt x="3557" y="96963"/>
                </a:cubicBezTo>
                <a:cubicBezTo>
                  <a:pt x="3496" y="96719"/>
                  <a:pt x="3435" y="96476"/>
                  <a:pt x="3374" y="96264"/>
                </a:cubicBezTo>
                <a:cubicBezTo>
                  <a:pt x="3222" y="95868"/>
                  <a:pt x="3162" y="95504"/>
                  <a:pt x="3070" y="95291"/>
                </a:cubicBezTo>
                <a:cubicBezTo>
                  <a:pt x="3344" y="94957"/>
                  <a:pt x="3496" y="94288"/>
                  <a:pt x="3648" y="93437"/>
                </a:cubicBezTo>
                <a:cubicBezTo>
                  <a:pt x="3739" y="93011"/>
                  <a:pt x="3800" y="92555"/>
                  <a:pt x="3952" y="92069"/>
                </a:cubicBezTo>
                <a:cubicBezTo>
                  <a:pt x="4013" y="91826"/>
                  <a:pt x="4073" y="91583"/>
                  <a:pt x="4134" y="91339"/>
                </a:cubicBezTo>
                <a:cubicBezTo>
                  <a:pt x="4195" y="91096"/>
                  <a:pt x="4286" y="90853"/>
                  <a:pt x="4377" y="90610"/>
                </a:cubicBezTo>
                <a:cubicBezTo>
                  <a:pt x="4681" y="89607"/>
                  <a:pt x="5137" y="88695"/>
                  <a:pt x="5532" y="88057"/>
                </a:cubicBezTo>
                <a:cubicBezTo>
                  <a:pt x="5654" y="87905"/>
                  <a:pt x="5745" y="87753"/>
                  <a:pt x="5836" y="87631"/>
                </a:cubicBezTo>
                <a:cubicBezTo>
                  <a:pt x="5928" y="87540"/>
                  <a:pt x="6019" y="87449"/>
                  <a:pt x="6110" y="87358"/>
                </a:cubicBezTo>
                <a:cubicBezTo>
                  <a:pt x="6232" y="87277"/>
                  <a:pt x="6340" y="87223"/>
                  <a:pt x="6434" y="87223"/>
                </a:cubicBezTo>
                <a:cubicBezTo>
                  <a:pt x="6481" y="87223"/>
                  <a:pt x="6525" y="87236"/>
                  <a:pt x="6566" y="87266"/>
                </a:cubicBezTo>
                <a:cubicBezTo>
                  <a:pt x="6961" y="86659"/>
                  <a:pt x="7447" y="86051"/>
                  <a:pt x="7934" y="85443"/>
                </a:cubicBezTo>
                <a:cubicBezTo>
                  <a:pt x="8177" y="85169"/>
                  <a:pt x="8420" y="84865"/>
                  <a:pt x="8663" y="84592"/>
                </a:cubicBezTo>
                <a:cubicBezTo>
                  <a:pt x="8906" y="84288"/>
                  <a:pt x="9180" y="83984"/>
                  <a:pt x="9423" y="83710"/>
                </a:cubicBezTo>
                <a:lnTo>
                  <a:pt x="9453" y="83893"/>
                </a:lnTo>
                <a:cubicBezTo>
                  <a:pt x="11520" y="81795"/>
                  <a:pt x="12189" y="80944"/>
                  <a:pt x="12767" y="80032"/>
                </a:cubicBezTo>
                <a:cubicBezTo>
                  <a:pt x="12952" y="79905"/>
                  <a:pt x="13047" y="79860"/>
                  <a:pt x="13090" y="79860"/>
                </a:cubicBezTo>
                <a:cubicBezTo>
                  <a:pt x="13180" y="79860"/>
                  <a:pt x="13040" y="80062"/>
                  <a:pt x="13040" y="80123"/>
                </a:cubicBezTo>
                <a:cubicBezTo>
                  <a:pt x="14773" y="78786"/>
                  <a:pt x="15745" y="78057"/>
                  <a:pt x="16596" y="77327"/>
                </a:cubicBezTo>
                <a:cubicBezTo>
                  <a:pt x="17022" y="76962"/>
                  <a:pt x="17417" y="76598"/>
                  <a:pt x="17873" y="76142"/>
                </a:cubicBezTo>
                <a:cubicBezTo>
                  <a:pt x="18329" y="75716"/>
                  <a:pt x="18846" y="75199"/>
                  <a:pt x="19484" y="74531"/>
                </a:cubicBezTo>
                <a:lnTo>
                  <a:pt x="20031" y="74591"/>
                </a:lnTo>
                <a:cubicBezTo>
                  <a:pt x="20366" y="74227"/>
                  <a:pt x="21764" y="73406"/>
                  <a:pt x="23496" y="72373"/>
                </a:cubicBezTo>
                <a:cubicBezTo>
                  <a:pt x="25229" y="71309"/>
                  <a:pt x="27296" y="70063"/>
                  <a:pt x="29028" y="68695"/>
                </a:cubicBezTo>
                <a:lnTo>
                  <a:pt x="29028" y="68695"/>
                </a:lnTo>
                <a:cubicBezTo>
                  <a:pt x="28998" y="68755"/>
                  <a:pt x="28968" y="68875"/>
                  <a:pt x="28701" y="69085"/>
                </a:cubicBezTo>
                <a:lnTo>
                  <a:pt x="28701" y="69085"/>
                </a:lnTo>
                <a:cubicBezTo>
                  <a:pt x="32592" y="66048"/>
                  <a:pt x="39211" y="63769"/>
                  <a:pt x="40032" y="61673"/>
                </a:cubicBezTo>
                <a:lnTo>
                  <a:pt x="42646" y="59698"/>
                </a:lnTo>
                <a:lnTo>
                  <a:pt x="42646" y="59698"/>
                </a:lnTo>
                <a:cubicBezTo>
                  <a:pt x="41659" y="60257"/>
                  <a:pt x="41222" y="60451"/>
                  <a:pt x="41078" y="60451"/>
                </a:cubicBezTo>
                <a:cubicBezTo>
                  <a:pt x="40747" y="60451"/>
                  <a:pt x="41948" y="59435"/>
                  <a:pt x="41621" y="59435"/>
                </a:cubicBezTo>
                <a:cubicBezTo>
                  <a:pt x="41562" y="59435"/>
                  <a:pt x="41454" y="59468"/>
                  <a:pt x="41278" y="59546"/>
                </a:cubicBezTo>
                <a:cubicBezTo>
                  <a:pt x="42200" y="58931"/>
                  <a:pt x="43633" y="58303"/>
                  <a:pt x="43948" y="58303"/>
                </a:cubicBezTo>
                <a:cubicBezTo>
                  <a:pt x="44100" y="58303"/>
                  <a:pt x="43991" y="58450"/>
                  <a:pt x="43436" y="58816"/>
                </a:cubicBezTo>
                <a:lnTo>
                  <a:pt x="43132" y="58907"/>
                </a:lnTo>
                <a:cubicBezTo>
                  <a:pt x="43097" y="59035"/>
                  <a:pt x="43146" y="59091"/>
                  <a:pt x="43257" y="59091"/>
                </a:cubicBezTo>
                <a:cubicBezTo>
                  <a:pt x="43967" y="59091"/>
                  <a:pt x="47225" y="56860"/>
                  <a:pt x="47793" y="56860"/>
                </a:cubicBezTo>
                <a:cubicBezTo>
                  <a:pt x="47836" y="56860"/>
                  <a:pt x="47864" y="56873"/>
                  <a:pt x="47874" y="56901"/>
                </a:cubicBezTo>
                <a:cubicBezTo>
                  <a:pt x="54956" y="52585"/>
                  <a:pt x="62038" y="48694"/>
                  <a:pt x="68452" y="44196"/>
                </a:cubicBezTo>
                <a:lnTo>
                  <a:pt x="68452" y="44196"/>
                </a:lnTo>
                <a:lnTo>
                  <a:pt x="67388" y="44257"/>
                </a:lnTo>
                <a:cubicBezTo>
                  <a:pt x="68148" y="43770"/>
                  <a:pt x="68877" y="43223"/>
                  <a:pt x="69637" y="42707"/>
                </a:cubicBezTo>
                <a:cubicBezTo>
                  <a:pt x="69843" y="42613"/>
                  <a:pt x="70020" y="42557"/>
                  <a:pt x="70120" y="42557"/>
                </a:cubicBezTo>
                <a:cubicBezTo>
                  <a:pt x="70346" y="42557"/>
                  <a:pt x="70184" y="42840"/>
                  <a:pt x="69090" y="43618"/>
                </a:cubicBezTo>
                <a:cubicBezTo>
                  <a:pt x="70093" y="43284"/>
                  <a:pt x="71552" y="41491"/>
                  <a:pt x="71522" y="41339"/>
                </a:cubicBezTo>
                <a:cubicBezTo>
                  <a:pt x="72261" y="40841"/>
                  <a:pt x="72614" y="40656"/>
                  <a:pt x="72732" y="40656"/>
                </a:cubicBezTo>
                <a:cubicBezTo>
                  <a:pt x="72865" y="40656"/>
                  <a:pt x="72692" y="40896"/>
                  <a:pt x="72433" y="41187"/>
                </a:cubicBezTo>
                <a:cubicBezTo>
                  <a:pt x="72062" y="41632"/>
                  <a:pt x="71470" y="42158"/>
                  <a:pt x="71524" y="42158"/>
                </a:cubicBezTo>
                <a:cubicBezTo>
                  <a:pt x="71537" y="42158"/>
                  <a:pt x="71583" y="42130"/>
                  <a:pt x="71673" y="42068"/>
                </a:cubicBezTo>
                <a:cubicBezTo>
                  <a:pt x="72099" y="41764"/>
                  <a:pt x="72494" y="41400"/>
                  <a:pt x="72920" y="41065"/>
                </a:cubicBezTo>
                <a:lnTo>
                  <a:pt x="72920" y="41065"/>
                </a:lnTo>
                <a:lnTo>
                  <a:pt x="72585" y="41248"/>
                </a:lnTo>
                <a:cubicBezTo>
                  <a:pt x="73467" y="40275"/>
                  <a:pt x="73436" y="40032"/>
                  <a:pt x="75260" y="38573"/>
                </a:cubicBezTo>
                <a:cubicBezTo>
                  <a:pt x="75823" y="38165"/>
                  <a:pt x="76041" y="38089"/>
                  <a:pt x="76157" y="38089"/>
                </a:cubicBezTo>
                <a:cubicBezTo>
                  <a:pt x="76226" y="38089"/>
                  <a:pt x="76260" y="38116"/>
                  <a:pt x="76309" y="38116"/>
                </a:cubicBezTo>
                <a:cubicBezTo>
                  <a:pt x="76356" y="38116"/>
                  <a:pt x="76417" y="38091"/>
                  <a:pt x="76537" y="37995"/>
                </a:cubicBezTo>
                <a:cubicBezTo>
                  <a:pt x="76540" y="37998"/>
                  <a:pt x="76544" y="38000"/>
                  <a:pt x="76549" y="38000"/>
                </a:cubicBezTo>
                <a:cubicBezTo>
                  <a:pt x="76599" y="38000"/>
                  <a:pt x="76768" y="37858"/>
                  <a:pt x="77236" y="37418"/>
                </a:cubicBezTo>
                <a:cubicBezTo>
                  <a:pt x="78117" y="36658"/>
                  <a:pt x="78999" y="35898"/>
                  <a:pt x="79850" y="35108"/>
                </a:cubicBezTo>
                <a:lnTo>
                  <a:pt x="79850" y="35108"/>
                </a:lnTo>
                <a:lnTo>
                  <a:pt x="78543" y="35746"/>
                </a:lnTo>
                <a:cubicBezTo>
                  <a:pt x="79029" y="35138"/>
                  <a:pt x="79607" y="34591"/>
                  <a:pt x="79911" y="34257"/>
                </a:cubicBezTo>
                <a:cubicBezTo>
                  <a:pt x="80054" y="34098"/>
                  <a:pt x="80114" y="34005"/>
                  <a:pt x="80034" y="34005"/>
                </a:cubicBezTo>
                <a:cubicBezTo>
                  <a:pt x="79967" y="34005"/>
                  <a:pt x="79802" y="34071"/>
                  <a:pt x="79504" y="34217"/>
                </a:cubicBezTo>
                <a:lnTo>
                  <a:pt x="79504" y="34217"/>
                </a:lnTo>
                <a:cubicBezTo>
                  <a:pt x="80631" y="33633"/>
                  <a:pt x="82933" y="31429"/>
                  <a:pt x="84744" y="28877"/>
                </a:cubicBezTo>
                <a:cubicBezTo>
                  <a:pt x="85656" y="27570"/>
                  <a:pt x="86507" y="26232"/>
                  <a:pt x="87023" y="25047"/>
                </a:cubicBezTo>
                <a:cubicBezTo>
                  <a:pt x="87297" y="24469"/>
                  <a:pt x="87510" y="23922"/>
                  <a:pt x="87662" y="23527"/>
                </a:cubicBezTo>
                <a:cubicBezTo>
                  <a:pt x="87753" y="23314"/>
                  <a:pt x="87844" y="23132"/>
                  <a:pt x="87905" y="22980"/>
                </a:cubicBezTo>
                <a:cubicBezTo>
                  <a:pt x="87966" y="22797"/>
                  <a:pt x="87996" y="22676"/>
                  <a:pt x="88057" y="22585"/>
                </a:cubicBezTo>
                <a:cubicBezTo>
                  <a:pt x="88118" y="22007"/>
                  <a:pt x="88239" y="21460"/>
                  <a:pt x="88270" y="20882"/>
                </a:cubicBezTo>
                <a:cubicBezTo>
                  <a:pt x="88300" y="20579"/>
                  <a:pt x="88330" y="20305"/>
                  <a:pt x="88361" y="20001"/>
                </a:cubicBezTo>
                <a:cubicBezTo>
                  <a:pt x="88361" y="19727"/>
                  <a:pt x="88361" y="19424"/>
                  <a:pt x="88361" y="19120"/>
                </a:cubicBezTo>
                <a:cubicBezTo>
                  <a:pt x="88422" y="18512"/>
                  <a:pt x="88330" y="17904"/>
                  <a:pt x="88300" y="17265"/>
                </a:cubicBezTo>
                <a:cubicBezTo>
                  <a:pt x="88270" y="16931"/>
                  <a:pt x="88209" y="16627"/>
                  <a:pt x="88148" y="16293"/>
                </a:cubicBezTo>
                <a:cubicBezTo>
                  <a:pt x="88087" y="15958"/>
                  <a:pt x="88057" y="15624"/>
                  <a:pt x="87935" y="15290"/>
                </a:cubicBezTo>
                <a:lnTo>
                  <a:pt x="87935" y="15290"/>
                </a:lnTo>
                <a:cubicBezTo>
                  <a:pt x="87991" y="15595"/>
                  <a:pt x="87919" y="15875"/>
                  <a:pt x="87791" y="15875"/>
                </a:cubicBezTo>
                <a:cubicBezTo>
                  <a:pt x="87779" y="15875"/>
                  <a:pt x="87766" y="15872"/>
                  <a:pt x="87753" y="15867"/>
                </a:cubicBezTo>
                <a:cubicBezTo>
                  <a:pt x="87692" y="15806"/>
                  <a:pt x="87601" y="15685"/>
                  <a:pt x="87479" y="15442"/>
                </a:cubicBezTo>
                <a:cubicBezTo>
                  <a:pt x="87358" y="15168"/>
                  <a:pt x="87236" y="14773"/>
                  <a:pt x="87054" y="14226"/>
                </a:cubicBezTo>
                <a:lnTo>
                  <a:pt x="87054" y="14226"/>
                </a:lnTo>
                <a:cubicBezTo>
                  <a:pt x="87117" y="14249"/>
                  <a:pt x="87171" y="14260"/>
                  <a:pt x="87216" y="14260"/>
                </a:cubicBezTo>
                <a:cubicBezTo>
                  <a:pt x="87407" y="14260"/>
                  <a:pt x="87437" y="14060"/>
                  <a:pt x="87388" y="13740"/>
                </a:cubicBezTo>
                <a:cubicBezTo>
                  <a:pt x="87327" y="13344"/>
                  <a:pt x="87145" y="12706"/>
                  <a:pt x="86811" y="12068"/>
                </a:cubicBezTo>
                <a:cubicBezTo>
                  <a:pt x="86191" y="10800"/>
                  <a:pt x="85171" y="9388"/>
                  <a:pt x="84750" y="8445"/>
                </a:cubicBezTo>
                <a:lnTo>
                  <a:pt x="84750" y="8445"/>
                </a:lnTo>
                <a:cubicBezTo>
                  <a:pt x="84795" y="8558"/>
                  <a:pt x="84795" y="8607"/>
                  <a:pt x="84758" y="8607"/>
                </a:cubicBezTo>
                <a:cubicBezTo>
                  <a:pt x="84700" y="8607"/>
                  <a:pt x="84553" y="8486"/>
                  <a:pt x="84349" y="8299"/>
                </a:cubicBezTo>
                <a:cubicBezTo>
                  <a:pt x="83923" y="7964"/>
                  <a:pt x="83345" y="7387"/>
                  <a:pt x="82707" y="6901"/>
                </a:cubicBezTo>
                <a:cubicBezTo>
                  <a:pt x="81897" y="6268"/>
                  <a:pt x="81087" y="5765"/>
                  <a:pt x="80870" y="5765"/>
                </a:cubicBezTo>
                <a:cubicBezTo>
                  <a:pt x="80753" y="5765"/>
                  <a:pt x="80807" y="5911"/>
                  <a:pt x="81127" y="6262"/>
                </a:cubicBezTo>
                <a:cubicBezTo>
                  <a:pt x="80336" y="5715"/>
                  <a:pt x="80367" y="5624"/>
                  <a:pt x="80458" y="5533"/>
                </a:cubicBezTo>
                <a:cubicBezTo>
                  <a:pt x="80519" y="5472"/>
                  <a:pt x="80701" y="5381"/>
                  <a:pt x="80093" y="4894"/>
                </a:cubicBezTo>
                <a:cubicBezTo>
                  <a:pt x="79029" y="4347"/>
                  <a:pt x="77935" y="3861"/>
                  <a:pt x="76750" y="3344"/>
                </a:cubicBezTo>
                <a:cubicBezTo>
                  <a:pt x="75595" y="2858"/>
                  <a:pt x="74379" y="2402"/>
                  <a:pt x="73102" y="1976"/>
                </a:cubicBezTo>
                <a:cubicBezTo>
                  <a:pt x="70549" y="1186"/>
                  <a:pt x="67813" y="578"/>
                  <a:pt x="65017" y="365"/>
                </a:cubicBezTo>
                <a:lnTo>
                  <a:pt x="65017" y="365"/>
                </a:lnTo>
                <a:cubicBezTo>
                  <a:pt x="64895" y="487"/>
                  <a:pt x="65807" y="791"/>
                  <a:pt x="64591" y="852"/>
                </a:cubicBezTo>
                <a:cubicBezTo>
                  <a:pt x="63649" y="548"/>
                  <a:pt x="62676" y="244"/>
                  <a:pt x="61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500713" y="2873721"/>
            <a:ext cx="212509" cy="212509"/>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3"/>
          <p:cNvGrpSpPr/>
          <p:nvPr/>
        </p:nvGrpSpPr>
        <p:grpSpPr>
          <a:xfrm>
            <a:off x="0" y="180200"/>
            <a:ext cx="9144000" cy="291250"/>
            <a:chOff x="0" y="4736975"/>
            <a:chExt cx="9144000" cy="291250"/>
          </a:xfrm>
        </p:grpSpPr>
        <p:cxnSp>
          <p:nvCxnSpPr>
            <p:cNvPr id="128" name="Google Shape;128;p13"/>
            <p:cNvCxnSpPr/>
            <p:nvPr/>
          </p:nvCxnSpPr>
          <p:spPr>
            <a:xfrm>
              <a:off x="0" y="4736975"/>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129" name="Google Shape;129;p13"/>
            <p:cNvCxnSpPr/>
            <p:nvPr/>
          </p:nvCxnSpPr>
          <p:spPr>
            <a:xfrm>
              <a:off x="0" y="5028225"/>
              <a:ext cx="9144000" cy="0"/>
            </a:xfrm>
            <a:prstGeom prst="straightConnector1">
              <a:avLst/>
            </a:prstGeom>
            <a:noFill/>
            <a:ln cap="flat" cmpd="sng" w="9525">
              <a:solidFill>
                <a:schemeClr val="lt1"/>
              </a:solidFill>
              <a:prstDash val="solid"/>
              <a:round/>
              <a:headEnd len="med" w="med" type="none"/>
              <a:tailEnd len="med" w="med" type="none"/>
            </a:ln>
          </p:spPr>
        </p:cxnSp>
      </p:grpSp>
      <p:sp>
        <p:nvSpPr>
          <p:cNvPr id="130" name="Google Shape;130;p13"/>
          <p:cNvSpPr/>
          <p:nvPr/>
        </p:nvSpPr>
        <p:spPr>
          <a:xfrm>
            <a:off x="6527125" y="8703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rot="8100000">
            <a:off x="7467991" y="255528"/>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8623050" y="360360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8259113" y="87016"/>
            <a:ext cx="657281" cy="717942"/>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10109928">
            <a:off x="220997" y="4332632"/>
            <a:ext cx="533695" cy="582991"/>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1727325" y="1592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8100000">
            <a:off x="148653" y="3207553"/>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rot="9223581">
            <a:off x="7852648" y="3928882"/>
            <a:ext cx="1016690" cy="1110626"/>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8100000">
            <a:off x="202477" y="280415"/>
            <a:ext cx="1021472" cy="1210372"/>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214488" y="180082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2699225" y="475472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rot="-10676907">
            <a:off x="8179989" y="2071662"/>
            <a:ext cx="1240976" cy="265236"/>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rot="-8999935">
            <a:off x="1300794" y="4574694"/>
            <a:ext cx="231700" cy="549846"/>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4" name="Shape 144"/>
        <p:cNvGrpSpPr/>
        <p:nvPr/>
      </p:nvGrpSpPr>
      <p:grpSpPr>
        <a:xfrm>
          <a:off x="0" y="0"/>
          <a:ext cx="0" cy="0"/>
          <a:chOff x="0" y="0"/>
          <a:chExt cx="0" cy="0"/>
        </a:xfrm>
      </p:grpSpPr>
      <p:sp>
        <p:nvSpPr>
          <p:cNvPr id="145" name="Google Shape;14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6" name="Google Shape;146;p14"/>
          <p:cNvSpPr/>
          <p:nvPr/>
        </p:nvSpPr>
        <p:spPr>
          <a:xfrm rot="8100000">
            <a:off x="8589891" y="39209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7829763" y="475100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rot="10109817">
            <a:off x="8340955" y="4162398"/>
            <a:ext cx="484232" cy="588890"/>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rot="8100000">
            <a:off x="390091" y="260003"/>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rot="9223593">
            <a:off x="7984079" y="71803"/>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130513" y="125642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1211825" y="47936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rot="5400000">
            <a:off x="-264709" y="3447570"/>
            <a:ext cx="1241049" cy="265252"/>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rot="-8999935">
            <a:off x="434981" y="4472369"/>
            <a:ext cx="231700" cy="549846"/>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56" name="Shape 156"/>
        <p:cNvGrpSpPr/>
        <p:nvPr/>
      </p:nvGrpSpPr>
      <p:grpSpPr>
        <a:xfrm>
          <a:off x="0" y="0"/>
          <a:ext cx="0" cy="0"/>
          <a:chOff x="0" y="0"/>
          <a:chExt cx="0" cy="0"/>
        </a:xfrm>
      </p:grpSpPr>
      <p:sp>
        <p:nvSpPr>
          <p:cNvPr id="157" name="Google Shape;15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58" name="Google Shape;158;p15"/>
          <p:cNvSpPr/>
          <p:nvPr/>
        </p:nvSpPr>
        <p:spPr>
          <a:xfrm rot="8100000">
            <a:off x="8557203" y="23004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8423988" y="4652395"/>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rot="8100000">
            <a:off x="218128" y="3649553"/>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9223593">
            <a:off x="8625779" y="1120903"/>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130513" y="125642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1211825" y="47936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rot="10800000">
            <a:off x="-613857" y="100208"/>
            <a:ext cx="1241049" cy="265252"/>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rot="-8999935">
            <a:off x="434981" y="4472369"/>
            <a:ext cx="231700" cy="549846"/>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rot="10800000">
            <a:off x="8542993" y="3469983"/>
            <a:ext cx="1241049" cy="265252"/>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rot="9223593">
            <a:off x="7712879" y="4509453"/>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
    <p:spTree>
      <p:nvGrpSpPr>
        <p:cNvPr id="169" name="Shape 169"/>
        <p:cNvGrpSpPr/>
        <p:nvPr/>
      </p:nvGrpSpPr>
      <p:grpSpPr>
        <a:xfrm>
          <a:off x="0" y="0"/>
          <a:ext cx="0" cy="0"/>
          <a:chOff x="0" y="0"/>
          <a:chExt cx="0" cy="0"/>
        </a:xfrm>
      </p:grpSpPr>
      <p:sp>
        <p:nvSpPr>
          <p:cNvPr id="170" name="Google Shape;17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71" name="Google Shape;171;p16"/>
          <p:cNvSpPr/>
          <p:nvPr/>
        </p:nvSpPr>
        <p:spPr>
          <a:xfrm rot="8100000">
            <a:off x="218128" y="23004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8097388" y="47936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a:off x="8759350" y="63648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1211825" y="47936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rot="10800000">
            <a:off x="8151205" y="86058"/>
            <a:ext cx="1241049" cy="265252"/>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rot="-8999935">
            <a:off x="209031" y="3846019"/>
            <a:ext cx="231700" cy="549846"/>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rot="10800000">
            <a:off x="-527832" y="4686108"/>
            <a:ext cx="1241049" cy="265252"/>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rot="9223593">
            <a:off x="8500217" y="4366166"/>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80" name="Shape 180"/>
        <p:cNvGrpSpPr/>
        <p:nvPr/>
      </p:nvGrpSpPr>
      <p:grpSpPr>
        <a:xfrm>
          <a:off x="0" y="0"/>
          <a:ext cx="0" cy="0"/>
          <a:chOff x="0" y="0"/>
          <a:chExt cx="0" cy="0"/>
        </a:xfrm>
      </p:grpSpPr>
      <p:sp>
        <p:nvSpPr>
          <p:cNvPr id="181" name="Google Shape;18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82" name="Google Shape;182;p17"/>
          <p:cNvSpPr txBox="1"/>
          <p:nvPr>
            <p:ph idx="1" type="body"/>
          </p:nvPr>
        </p:nvSpPr>
        <p:spPr>
          <a:xfrm>
            <a:off x="720000" y="1215750"/>
            <a:ext cx="5235300" cy="1649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83" name="Google Shape;183;p17"/>
          <p:cNvSpPr/>
          <p:nvPr/>
        </p:nvSpPr>
        <p:spPr>
          <a:xfrm>
            <a:off x="8475138" y="91750"/>
            <a:ext cx="458750" cy="54987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8198725" y="4604000"/>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544859" y="903896"/>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265175" y="2431671"/>
            <a:ext cx="212509" cy="212509"/>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rot="-9000309">
            <a:off x="287001" y="4241495"/>
            <a:ext cx="458758" cy="54988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347375" y="91750"/>
            <a:ext cx="321475" cy="380925"/>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8648400" y="3951146"/>
            <a:ext cx="212509" cy="212509"/>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191" name="Shape 191"/>
        <p:cNvGrpSpPr/>
        <p:nvPr/>
      </p:nvGrpSpPr>
      <p:grpSpPr>
        <a:xfrm>
          <a:off x="0" y="0"/>
          <a:ext cx="0" cy="0"/>
          <a:chOff x="0" y="0"/>
          <a:chExt cx="0" cy="0"/>
        </a:xfrm>
      </p:grpSpPr>
      <p:sp>
        <p:nvSpPr>
          <p:cNvPr id="192" name="Google Shape;19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93" name="Google Shape;193;p18"/>
          <p:cNvSpPr txBox="1"/>
          <p:nvPr>
            <p:ph idx="1" type="body"/>
          </p:nvPr>
        </p:nvSpPr>
        <p:spPr>
          <a:xfrm>
            <a:off x="720000" y="1215740"/>
            <a:ext cx="7704000" cy="338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94" name="Google Shape;194;p18"/>
          <p:cNvSpPr/>
          <p:nvPr/>
        </p:nvSpPr>
        <p:spPr>
          <a:xfrm>
            <a:off x="8475138" y="216000"/>
            <a:ext cx="458750" cy="54987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83875" y="4722625"/>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rot="-171967">
            <a:off x="-139260" y="246846"/>
            <a:ext cx="1240864" cy="265212"/>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265175" y="2431671"/>
            <a:ext cx="212509" cy="212509"/>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rot="-9000309">
            <a:off x="8475138" y="4451545"/>
            <a:ext cx="458758" cy="54988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0" name="Shape 200"/>
        <p:cNvGrpSpPr/>
        <p:nvPr/>
      </p:nvGrpSpPr>
      <p:grpSpPr>
        <a:xfrm>
          <a:off x="0" y="0"/>
          <a:ext cx="0" cy="0"/>
          <a:chOff x="0" y="0"/>
          <a:chExt cx="0" cy="0"/>
        </a:xfrm>
      </p:grpSpPr>
      <p:sp>
        <p:nvSpPr>
          <p:cNvPr id="201" name="Google Shape;20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2" name="Google Shape;202;p19"/>
          <p:cNvSpPr txBox="1"/>
          <p:nvPr>
            <p:ph idx="1" type="subTitle"/>
          </p:nvPr>
        </p:nvSpPr>
        <p:spPr>
          <a:xfrm>
            <a:off x="719975" y="2197883"/>
            <a:ext cx="240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19"/>
          <p:cNvSpPr txBox="1"/>
          <p:nvPr>
            <p:ph idx="2" type="subTitle"/>
          </p:nvPr>
        </p:nvSpPr>
        <p:spPr>
          <a:xfrm>
            <a:off x="3371400" y="2197883"/>
            <a:ext cx="240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19"/>
          <p:cNvSpPr txBox="1"/>
          <p:nvPr>
            <p:ph idx="3" type="subTitle"/>
          </p:nvPr>
        </p:nvSpPr>
        <p:spPr>
          <a:xfrm>
            <a:off x="719975" y="4031297"/>
            <a:ext cx="240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19"/>
          <p:cNvSpPr txBox="1"/>
          <p:nvPr>
            <p:ph idx="4" type="subTitle"/>
          </p:nvPr>
        </p:nvSpPr>
        <p:spPr>
          <a:xfrm>
            <a:off x="3371400" y="4031297"/>
            <a:ext cx="240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19"/>
          <p:cNvSpPr txBox="1"/>
          <p:nvPr>
            <p:ph idx="5" type="subTitle"/>
          </p:nvPr>
        </p:nvSpPr>
        <p:spPr>
          <a:xfrm>
            <a:off x="6022825" y="2197883"/>
            <a:ext cx="240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19"/>
          <p:cNvSpPr txBox="1"/>
          <p:nvPr>
            <p:ph idx="6" type="subTitle"/>
          </p:nvPr>
        </p:nvSpPr>
        <p:spPr>
          <a:xfrm>
            <a:off x="6022825" y="4031297"/>
            <a:ext cx="240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19"/>
          <p:cNvSpPr txBox="1"/>
          <p:nvPr>
            <p:ph hasCustomPrompt="1" idx="7" type="title"/>
          </p:nvPr>
        </p:nvSpPr>
        <p:spPr>
          <a:xfrm>
            <a:off x="1553225" y="1271339"/>
            <a:ext cx="734700" cy="572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9"/>
          <p:cNvSpPr txBox="1"/>
          <p:nvPr>
            <p:ph hasCustomPrompt="1" idx="8" type="title"/>
          </p:nvPr>
        </p:nvSpPr>
        <p:spPr>
          <a:xfrm>
            <a:off x="1553225" y="3104653"/>
            <a:ext cx="734700" cy="572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19"/>
          <p:cNvSpPr txBox="1"/>
          <p:nvPr>
            <p:ph hasCustomPrompt="1" idx="9" type="title"/>
          </p:nvPr>
        </p:nvSpPr>
        <p:spPr>
          <a:xfrm>
            <a:off x="4204650" y="1271339"/>
            <a:ext cx="734700" cy="572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9"/>
          <p:cNvSpPr txBox="1"/>
          <p:nvPr>
            <p:ph hasCustomPrompt="1" idx="13" type="title"/>
          </p:nvPr>
        </p:nvSpPr>
        <p:spPr>
          <a:xfrm>
            <a:off x="4204650" y="3104653"/>
            <a:ext cx="734700" cy="572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9"/>
          <p:cNvSpPr txBox="1"/>
          <p:nvPr>
            <p:ph hasCustomPrompt="1" idx="14" type="title"/>
          </p:nvPr>
        </p:nvSpPr>
        <p:spPr>
          <a:xfrm>
            <a:off x="6856075" y="1271339"/>
            <a:ext cx="734700" cy="572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9"/>
          <p:cNvSpPr txBox="1"/>
          <p:nvPr>
            <p:ph hasCustomPrompt="1" idx="15" type="title"/>
          </p:nvPr>
        </p:nvSpPr>
        <p:spPr>
          <a:xfrm>
            <a:off x="6856075" y="3104653"/>
            <a:ext cx="734700" cy="572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4" name="Google Shape;214;p19"/>
          <p:cNvSpPr txBox="1"/>
          <p:nvPr>
            <p:ph idx="16" type="subTitle"/>
          </p:nvPr>
        </p:nvSpPr>
        <p:spPr>
          <a:xfrm>
            <a:off x="719975" y="1866000"/>
            <a:ext cx="2401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5" name="Google Shape;215;p19"/>
          <p:cNvSpPr txBox="1"/>
          <p:nvPr>
            <p:ph idx="17" type="subTitle"/>
          </p:nvPr>
        </p:nvSpPr>
        <p:spPr>
          <a:xfrm>
            <a:off x="3371400" y="1866000"/>
            <a:ext cx="2401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6" name="Google Shape;216;p19"/>
          <p:cNvSpPr txBox="1"/>
          <p:nvPr>
            <p:ph idx="18" type="subTitle"/>
          </p:nvPr>
        </p:nvSpPr>
        <p:spPr>
          <a:xfrm>
            <a:off x="6022825" y="1866000"/>
            <a:ext cx="2401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7" name="Google Shape;217;p19"/>
          <p:cNvSpPr txBox="1"/>
          <p:nvPr>
            <p:ph idx="19" type="subTitle"/>
          </p:nvPr>
        </p:nvSpPr>
        <p:spPr>
          <a:xfrm>
            <a:off x="719975" y="3698896"/>
            <a:ext cx="2401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8" name="Google Shape;218;p19"/>
          <p:cNvSpPr txBox="1"/>
          <p:nvPr>
            <p:ph idx="20" type="subTitle"/>
          </p:nvPr>
        </p:nvSpPr>
        <p:spPr>
          <a:xfrm>
            <a:off x="3371400" y="3698896"/>
            <a:ext cx="2401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9" name="Google Shape;219;p19"/>
          <p:cNvSpPr txBox="1"/>
          <p:nvPr>
            <p:ph idx="21" type="subTitle"/>
          </p:nvPr>
        </p:nvSpPr>
        <p:spPr>
          <a:xfrm>
            <a:off x="6022825" y="3698896"/>
            <a:ext cx="2401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220" name="Google Shape;220;p19"/>
          <p:cNvCxnSpPr/>
          <p:nvPr/>
        </p:nvCxnSpPr>
        <p:spPr>
          <a:xfrm>
            <a:off x="8400" y="237425"/>
            <a:ext cx="9127200" cy="0"/>
          </a:xfrm>
          <a:prstGeom prst="straightConnector1">
            <a:avLst/>
          </a:prstGeom>
          <a:noFill/>
          <a:ln cap="flat" cmpd="sng" w="9525">
            <a:solidFill>
              <a:schemeClr val="lt1"/>
            </a:solidFill>
            <a:prstDash val="solid"/>
            <a:round/>
            <a:headEnd len="med" w="med" type="none"/>
            <a:tailEnd len="med" w="med" type="none"/>
          </a:ln>
        </p:spPr>
      </p:cxnSp>
      <p:grpSp>
        <p:nvGrpSpPr>
          <p:cNvPr id="221" name="Google Shape;221;p19"/>
          <p:cNvGrpSpPr/>
          <p:nvPr/>
        </p:nvGrpSpPr>
        <p:grpSpPr>
          <a:xfrm>
            <a:off x="0" y="4788025"/>
            <a:ext cx="9144000" cy="291250"/>
            <a:chOff x="0" y="4736975"/>
            <a:chExt cx="9144000" cy="291250"/>
          </a:xfrm>
        </p:grpSpPr>
        <p:cxnSp>
          <p:nvCxnSpPr>
            <p:cNvPr id="222" name="Google Shape;222;p19"/>
            <p:cNvCxnSpPr/>
            <p:nvPr/>
          </p:nvCxnSpPr>
          <p:spPr>
            <a:xfrm>
              <a:off x="0" y="4736975"/>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223" name="Google Shape;223;p19"/>
            <p:cNvCxnSpPr/>
            <p:nvPr/>
          </p:nvCxnSpPr>
          <p:spPr>
            <a:xfrm>
              <a:off x="0" y="5028225"/>
              <a:ext cx="9144000" cy="0"/>
            </a:xfrm>
            <a:prstGeom prst="straightConnector1">
              <a:avLst/>
            </a:prstGeom>
            <a:noFill/>
            <a:ln cap="flat" cmpd="sng" w="9525">
              <a:solidFill>
                <a:schemeClr val="lt1"/>
              </a:solidFill>
              <a:prstDash val="solid"/>
              <a:round/>
              <a:headEnd len="med" w="med" type="none"/>
              <a:tailEnd len="med" w="med" type="none"/>
            </a:ln>
          </p:spPr>
        </p:cxnSp>
      </p:grpSp>
      <p:sp>
        <p:nvSpPr>
          <p:cNvPr id="224" name="Google Shape;224;p19"/>
          <p:cNvSpPr/>
          <p:nvPr/>
        </p:nvSpPr>
        <p:spPr>
          <a:xfrm>
            <a:off x="8543775" y="1091000"/>
            <a:ext cx="321475" cy="380925"/>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441175" y="215975"/>
            <a:ext cx="458750" cy="54987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228675" y="3894421"/>
            <a:ext cx="212509" cy="212509"/>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rot="-9000309">
            <a:off x="8475138" y="4451545"/>
            <a:ext cx="458758" cy="54988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29" name="Shape 229"/>
        <p:cNvGrpSpPr/>
        <p:nvPr/>
      </p:nvGrpSpPr>
      <p:grpSpPr>
        <a:xfrm>
          <a:off x="0" y="0"/>
          <a:ext cx="0" cy="0"/>
          <a:chOff x="0" y="0"/>
          <a:chExt cx="0" cy="0"/>
        </a:xfrm>
      </p:grpSpPr>
      <p:sp>
        <p:nvSpPr>
          <p:cNvPr id="230" name="Google Shape;230;p20"/>
          <p:cNvSpPr txBox="1"/>
          <p:nvPr>
            <p:ph type="title"/>
          </p:nvPr>
        </p:nvSpPr>
        <p:spPr>
          <a:xfrm>
            <a:off x="2539225" y="3100300"/>
            <a:ext cx="5378400" cy="6618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31" name="Google Shape;231;p20"/>
          <p:cNvSpPr txBox="1"/>
          <p:nvPr>
            <p:ph idx="1" type="subTitle"/>
          </p:nvPr>
        </p:nvSpPr>
        <p:spPr>
          <a:xfrm>
            <a:off x="1226400" y="1126425"/>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32" name="Google Shape;232;p20"/>
          <p:cNvSpPr/>
          <p:nvPr/>
        </p:nvSpPr>
        <p:spPr>
          <a:xfrm>
            <a:off x="6390700" y="18143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rot="-10676907">
            <a:off x="-217899" y="143700"/>
            <a:ext cx="1240976" cy="265236"/>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rot="-198132">
            <a:off x="8181356" y="4727412"/>
            <a:ext cx="1240876" cy="265214"/>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rot="8100000">
            <a:off x="8518378" y="1867616"/>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286725" y="2202450"/>
            <a:ext cx="231708" cy="549864"/>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1538875" y="4781195"/>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8270163" y="121579"/>
            <a:ext cx="657281" cy="717942"/>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rot="10109928">
            <a:off x="203759" y="4312507"/>
            <a:ext cx="533695" cy="582991"/>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rot="-8100000">
            <a:off x="2065813" y="1401"/>
            <a:ext cx="231702" cy="549851"/>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6916528" y="4590041"/>
            <a:ext cx="321475" cy="380925"/>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2949000" y="1961400"/>
            <a:ext cx="5067600" cy="10602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1127400" y="1961400"/>
            <a:ext cx="1652100" cy="14928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p:nvPr>
            <p:ph idx="1" type="subTitle"/>
          </p:nvPr>
        </p:nvSpPr>
        <p:spPr>
          <a:xfrm>
            <a:off x="2949000" y="3079250"/>
            <a:ext cx="50676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 name="Google Shape;24;p3"/>
          <p:cNvGrpSpPr/>
          <p:nvPr/>
        </p:nvGrpSpPr>
        <p:grpSpPr>
          <a:xfrm>
            <a:off x="0" y="4736975"/>
            <a:ext cx="9144000" cy="291250"/>
            <a:chOff x="0" y="4736975"/>
            <a:chExt cx="9144000" cy="291250"/>
          </a:xfrm>
        </p:grpSpPr>
        <p:cxnSp>
          <p:nvCxnSpPr>
            <p:cNvPr id="25" name="Google Shape;25;p3"/>
            <p:cNvCxnSpPr/>
            <p:nvPr/>
          </p:nvCxnSpPr>
          <p:spPr>
            <a:xfrm>
              <a:off x="0" y="4736975"/>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26" name="Google Shape;26;p3"/>
            <p:cNvCxnSpPr/>
            <p:nvPr/>
          </p:nvCxnSpPr>
          <p:spPr>
            <a:xfrm>
              <a:off x="0" y="5028225"/>
              <a:ext cx="9144000" cy="0"/>
            </a:xfrm>
            <a:prstGeom prst="straightConnector1">
              <a:avLst/>
            </a:prstGeom>
            <a:noFill/>
            <a:ln cap="flat" cmpd="sng" w="9525">
              <a:solidFill>
                <a:schemeClr val="lt1"/>
              </a:solidFill>
              <a:prstDash val="solid"/>
              <a:round/>
              <a:headEnd len="med" w="med" type="none"/>
              <a:tailEnd len="med" w="med" type="none"/>
            </a:ln>
          </p:spPr>
        </p:cxnSp>
      </p:grpSp>
      <p:sp>
        <p:nvSpPr>
          <p:cNvPr id="27" name="Google Shape;27;p3"/>
          <p:cNvSpPr/>
          <p:nvPr/>
        </p:nvSpPr>
        <p:spPr>
          <a:xfrm flipH="1" rot="8581961">
            <a:off x="6959585" y="3034712"/>
            <a:ext cx="4466985" cy="2931461"/>
          </a:xfrm>
          <a:custGeom>
            <a:rect b="b" l="l" r="r" t="t"/>
            <a:pathLst>
              <a:path extrusionOk="0" h="117270" w="178697">
                <a:moveTo>
                  <a:pt x="65008" y="3813"/>
                </a:moveTo>
                <a:cubicBezTo>
                  <a:pt x="65092" y="3829"/>
                  <a:pt x="65176" y="3845"/>
                  <a:pt x="65260" y="3861"/>
                </a:cubicBezTo>
                <a:cubicBezTo>
                  <a:pt x="65199" y="3843"/>
                  <a:pt x="65114" y="3827"/>
                  <a:pt x="65008" y="3813"/>
                </a:cubicBezTo>
                <a:close/>
                <a:moveTo>
                  <a:pt x="84713" y="8360"/>
                </a:moveTo>
                <a:cubicBezTo>
                  <a:pt x="84725" y="8388"/>
                  <a:pt x="84737" y="8416"/>
                  <a:pt x="84750" y="8445"/>
                </a:cubicBezTo>
                <a:lnTo>
                  <a:pt x="84750" y="8445"/>
                </a:lnTo>
                <a:cubicBezTo>
                  <a:pt x="84740" y="8420"/>
                  <a:pt x="84728" y="8391"/>
                  <a:pt x="84713" y="8360"/>
                </a:cubicBezTo>
                <a:close/>
                <a:moveTo>
                  <a:pt x="76828" y="37383"/>
                </a:moveTo>
                <a:cubicBezTo>
                  <a:pt x="76866" y="37383"/>
                  <a:pt x="76766" y="37537"/>
                  <a:pt x="76658" y="37691"/>
                </a:cubicBezTo>
                <a:lnTo>
                  <a:pt x="76202" y="37965"/>
                </a:lnTo>
                <a:cubicBezTo>
                  <a:pt x="76623" y="37530"/>
                  <a:pt x="76791" y="37383"/>
                  <a:pt x="76828" y="37383"/>
                </a:cubicBezTo>
                <a:close/>
                <a:moveTo>
                  <a:pt x="52258" y="50291"/>
                </a:moveTo>
                <a:lnTo>
                  <a:pt x="52258" y="50291"/>
                </a:lnTo>
                <a:cubicBezTo>
                  <a:pt x="52234" y="50306"/>
                  <a:pt x="52211" y="50321"/>
                  <a:pt x="52190" y="50336"/>
                </a:cubicBezTo>
                <a:cubicBezTo>
                  <a:pt x="52213" y="50321"/>
                  <a:pt x="52235" y="50306"/>
                  <a:pt x="52258" y="50291"/>
                </a:cubicBezTo>
                <a:close/>
                <a:moveTo>
                  <a:pt x="30275" y="63527"/>
                </a:moveTo>
                <a:cubicBezTo>
                  <a:pt x="30233" y="63559"/>
                  <a:pt x="30193" y="63589"/>
                  <a:pt x="30155" y="63619"/>
                </a:cubicBezTo>
                <a:lnTo>
                  <a:pt x="30155" y="63619"/>
                </a:lnTo>
                <a:cubicBezTo>
                  <a:pt x="30195" y="63589"/>
                  <a:pt x="30235" y="63558"/>
                  <a:pt x="30275" y="63527"/>
                </a:cubicBezTo>
                <a:close/>
                <a:moveTo>
                  <a:pt x="28701" y="69085"/>
                </a:moveTo>
                <a:cubicBezTo>
                  <a:pt x="28698" y="69086"/>
                  <a:pt x="28696" y="69088"/>
                  <a:pt x="28694" y="69090"/>
                </a:cubicBezTo>
                <a:cubicBezTo>
                  <a:pt x="28696" y="69088"/>
                  <a:pt x="28698" y="69086"/>
                  <a:pt x="28701" y="69085"/>
                </a:cubicBezTo>
                <a:close/>
                <a:moveTo>
                  <a:pt x="108760" y="88826"/>
                </a:moveTo>
                <a:lnTo>
                  <a:pt x="108760" y="88826"/>
                </a:lnTo>
                <a:cubicBezTo>
                  <a:pt x="108703" y="88874"/>
                  <a:pt x="108660" y="88921"/>
                  <a:pt x="108635" y="88969"/>
                </a:cubicBezTo>
                <a:cubicBezTo>
                  <a:pt x="108576" y="88910"/>
                  <a:pt x="108292" y="88908"/>
                  <a:pt x="108760" y="88826"/>
                </a:cubicBezTo>
                <a:close/>
                <a:moveTo>
                  <a:pt x="109849" y="91070"/>
                </a:moveTo>
                <a:lnTo>
                  <a:pt x="109790" y="91096"/>
                </a:lnTo>
                <a:cubicBezTo>
                  <a:pt x="109811" y="91088"/>
                  <a:pt x="109831" y="91079"/>
                  <a:pt x="109849" y="91070"/>
                </a:cubicBezTo>
                <a:close/>
                <a:moveTo>
                  <a:pt x="108634" y="91338"/>
                </a:moveTo>
                <a:lnTo>
                  <a:pt x="108634" y="91338"/>
                </a:lnTo>
                <a:cubicBezTo>
                  <a:pt x="108651" y="91340"/>
                  <a:pt x="108670" y="91340"/>
                  <a:pt x="108689" y="91340"/>
                </a:cubicBezTo>
                <a:cubicBezTo>
                  <a:pt x="108701" y="91340"/>
                  <a:pt x="108713" y="91340"/>
                  <a:pt x="108726" y="91339"/>
                </a:cubicBezTo>
                <a:cubicBezTo>
                  <a:pt x="108695" y="91339"/>
                  <a:pt x="108664" y="91339"/>
                  <a:pt x="108634" y="91338"/>
                </a:cubicBezTo>
                <a:close/>
                <a:moveTo>
                  <a:pt x="83923" y="95777"/>
                </a:moveTo>
                <a:cubicBezTo>
                  <a:pt x="83915" y="95777"/>
                  <a:pt x="83907" y="95777"/>
                  <a:pt x="83899" y="95777"/>
                </a:cubicBezTo>
                <a:lnTo>
                  <a:pt x="83899" y="95777"/>
                </a:lnTo>
                <a:cubicBezTo>
                  <a:pt x="83884" y="95781"/>
                  <a:pt x="83869" y="95785"/>
                  <a:pt x="83854" y="95789"/>
                </a:cubicBezTo>
                <a:lnTo>
                  <a:pt x="83854" y="95789"/>
                </a:lnTo>
                <a:cubicBezTo>
                  <a:pt x="83877" y="95785"/>
                  <a:pt x="83900" y="95781"/>
                  <a:pt x="83923" y="95777"/>
                </a:cubicBezTo>
                <a:close/>
                <a:moveTo>
                  <a:pt x="83854" y="95789"/>
                </a:moveTo>
                <a:cubicBezTo>
                  <a:pt x="83353" y="95871"/>
                  <a:pt x="83094" y="95907"/>
                  <a:pt x="82920" y="96081"/>
                </a:cubicBezTo>
                <a:cubicBezTo>
                  <a:pt x="83167" y="95980"/>
                  <a:pt x="83495" y="95880"/>
                  <a:pt x="83854" y="95789"/>
                </a:cubicBezTo>
                <a:close/>
                <a:moveTo>
                  <a:pt x="63375" y="99759"/>
                </a:moveTo>
                <a:lnTo>
                  <a:pt x="63375" y="99759"/>
                </a:lnTo>
                <a:cubicBezTo>
                  <a:pt x="62980" y="99941"/>
                  <a:pt x="62281" y="100033"/>
                  <a:pt x="61521" y="100033"/>
                </a:cubicBezTo>
                <a:cubicBezTo>
                  <a:pt x="62038" y="99911"/>
                  <a:pt x="62676" y="99789"/>
                  <a:pt x="63375" y="99759"/>
                </a:cubicBezTo>
                <a:close/>
                <a:moveTo>
                  <a:pt x="3587" y="102616"/>
                </a:moveTo>
                <a:lnTo>
                  <a:pt x="3587" y="102616"/>
                </a:lnTo>
                <a:cubicBezTo>
                  <a:pt x="3735" y="102745"/>
                  <a:pt x="3864" y="102845"/>
                  <a:pt x="3969" y="102917"/>
                </a:cubicBezTo>
                <a:lnTo>
                  <a:pt x="3969" y="102917"/>
                </a:lnTo>
                <a:cubicBezTo>
                  <a:pt x="3840" y="102821"/>
                  <a:pt x="3713" y="102720"/>
                  <a:pt x="3587" y="102616"/>
                </a:cubicBezTo>
                <a:close/>
                <a:moveTo>
                  <a:pt x="175417" y="104611"/>
                </a:moveTo>
                <a:cubicBezTo>
                  <a:pt x="175419" y="104611"/>
                  <a:pt x="175418" y="104615"/>
                  <a:pt x="175414" y="104622"/>
                </a:cubicBezTo>
                <a:cubicBezTo>
                  <a:pt x="175353" y="104683"/>
                  <a:pt x="175080" y="104957"/>
                  <a:pt x="174715" y="105321"/>
                </a:cubicBezTo>
                <a:cubicBezTo>
                  <a:pt x="174745" y="105291"/>
                  <a:pt x="174745" y="105261"/>
                  <a:pt x="174745" y="105230"/>
                </a:cubicBezTo>
                <a:cubicBezTo>
                  <a:pt x="175225" y="104804"/>
                  <a:pt x="175401" y="104611"/>
                  <a:pt x="175417" y="104611"/>
                </a:cubicBezTo>
                <a:close/>
                <a:moveTo>
                  <a:pt x="17029" y="106394"/>
                </a:moveTo>
                <a:cubicBezTo>
                  <a:pt x="16922" y="106401"/>
                  <a:pt x="16831" y="106411"/>
                  <a:pt x="16754" y="106422"/>
                </a:cubicBezTo>
                <a:lnTo>
                  <a:pt x="16754" y="106422"/>
                </a:lnTo>
                <a:cubicBezTo>
                  <a:pt x="16853" y="106412"/>
                  <a:pt x="16945" y="106402"/>
                  <a:pt x="17029" y="106394"/>
                </a:cubicBezTo>
                <a:close/>
                <a:moveTo>
                  <a:pt x="163438" y="112312"/>
                </a:moveTo>
                <a:cubicBezTo>
                  <a:pt x="163417" y="112330"/>
                  <a:pt x="163394" y="112349"/>
                  <a:pt x="163370" y="112367"/>
                </a:cubicBezTo>
                <a:lnTo>
                  <a:pt x="163370" y="112367"/>
                </a:lnTo>
                <a:cubicBezTo>
                  <a:pt x="163394" y="112349"/>
                  <a:pt x="163417" y="112331"/>
                  <a:pt x="163438" y="112312"/>
                </a:cubicBezTo>
                <a:close/>
                <a:moveTo>
                  <a:pt x="61704" y="1"/>
                </a:moveTo>
                <a:cubicBezTo>
                  <a:pt x="61157" y="1"/>
                  <a:pt x="60883" y="183"/>
                  <a:pt x="60518" y="305"/>
                </a:cubicBezTo>
                <a:cubicBezTo>
                  <a:pt x="60344" y="348"/>
                  <a:pt x="60143" y="385"/>
                  <a:pt x="59871" y="385"/>
                </a:cubicBezTo>
                <a:cubicBezTo>
                  <a:pt x="59572" y="385"/>
                  <a:pt x="59189" y="341"/>
                  <a:pt x="58664" y="214"/>
                </a:cubicBezTo>
                <a:lnTo>
                  <a:pt x="58664" y="214"/>
                </a:lnTo>
                <a:cubicBezTo>
                  <a:pt x="58968" y="335"/>
                  <a:pt x="59363" y="487"/>
                  <a:pt x="58634" y="517"/>
                </a:cubicBezTo>
                <a:cubicBezTo>
                  <a:pt x="57525" y="443"/>
                  <a:pt x="56413" y="409"/>
                  <a:pt x="55299" y="409"/>
                </a:cubicBezTo>
                <a:cubicBezTo>
                  <a:pt x="50942" y="409"/>
                  <a:pt x="46546" y="928"/>
                  <a:pt x="42190" y="1581"/>
                </a:cubicBezTo>
                <a:cubicBezTo>
                  <a:pt x="36718" y="2432"/>
                  <a:pt x="31278" y="3466"/>
                  <a:pt x="25806" y="4135"/>
                </a:cubicBezTo>
                <a:cubicBezTo>
                  <a:pt x="26024" y="4121"/>
                  <a:pt x="26190" y="4115"/>
                  <a:pt x="26310" y="4115"/>
                </a:cubicBezTo>
                <a:cubicBezTo>
                  <a:pt x="27017" y="4115"/>
                  <a:pt x="26189" y="4326"/>
                  <a:pt x="25229" y="4560"/>
                </a:cubicBezTo>
                <a:cubicBezTo>
                  <a:pt x="25313" y="4546"/>
                  <a:pt x="25379" y="4540"/>
                  <a:pt x="25430" y="4540"/>
                </a:cubicBezTo>
                <a:cubicBezTo>
                  <a:pt x="25815" y="4540"/>
                  <a:pt x="25311" y="4909"/>
                  <a:pt x="25472" y="5016"/>
                </a:cubicBezTo>
                <a:cubicBezTo>
                  <a:pt x="23952" y="5229"/>
                  <a:pt x="22432" y="5411"/>
                  <a:pt x="20913" y="5654"/>
                </a:cubicBezTo>
                <a:cubicBezTo>
                  <a:pt x="20214" y="6323"/>
                  <a:pt x="16171" y="6961"/>
                  <a:pt x="15837" y="7569"/>
                </a:cubicBezTo>
                <a:lnTo>
                  <a:pt x="17204" y="7083"/>
                </a:lnTo>
                <a:lnTo>
                  <a:pt x="17204" y="7083"/>
                </a:lnTo>
                <a:cubicBezTo>
                  <a:pt x="16353" y="7630"/>
                  <a:pt x="17113" y="7752"/>
                  <a:pt x="18025" y="7843"/>
                </a:cubicBezTo>
                <a:cubicBezTo>
                  <a:pt x="18967" y="7934"/>
                  <a:pt x="20092" y="7995"/>
                  <a:pt x="20062" y="8360"/>
                </a:cubicBezTo>
                <a:cubicBezTo>
                  <a:pt x="21977" y="7174"/>
                  <a:pt x="25746" y="7873"/>
                  <a:pt x="28968" y="6232"/>
                </a:cubicBezTo>
                <a:cubicBezTo>
                  <a:pt x="28997" y="6231"/>
                  <a:pt x="29023" y="6230"/>
                  <a:pt x="29046" y="6230"/>
                </a:cubicBezTo>
                <a:cubicBezTo>
                  <a:pt x="29657" y="6230"/>
                  <a:pt x="28376" y="6600"/>
                  <a:pt x="28816" y="6688"/>
                </a:cubicBezTo>
                <a:cubicBezTo>
                  <a:pt x="29606" y="6171"/>
                  <a:pt x="30639" y="5867"/>
                  <a:pt x="32615" y="5624"/>
                </a:cubicBezTo>
                <a:lnTo>
                  <a:pt x="32615" y="5624"/>
                </a:lnTo>
                <a:lnTo>
                  <a:pt x="32402" y="5745"/>
                </a:lnTo>
                <a:cubicBezTo>
                  <a:pt x="35138" y="5168"/>
                  <a:pt x="37114" y="4864"/>
                  <a:pt x="39180" y="4621"/>
                </a:cubicBezTo>
                <a:cubicBezTo>
                  <a:pt x="41247" y="4378"/>
                  <a:pt x="43405" y="4195"/>
                  <a:pt x="46506" y="3952"/>
                </a:cubicBezTo>
                <a:lnTo>
                  <a:pt x="46020" y="3648"/>
                </a:lnTo>
                <a:cubicBezTo>
                  <a:pt x="46524" y="3602"/>
                  <a:pt x="46877" y="3587"/>
                  <a:pt x="47155" y="3587"/>
                </a:cubicBezTo>
                <a:cubicBezTo>
                  <a:pt x="47615" y="3587"/>
                  <a:pt x="47871" y="3629"/>
                  <a:pt x="48269" y="3648"/>
                </a:cubicBezTo>
                <a:cubicBezTo>
                  <a:pt x="48696" y="3460"/>
                  <a:pt x="48585" y="3407"/>
                  <a:pt x="48234" y="3407"/>
                </a:cubicBezTo>
                <a:cubicBezTo>
                  <a:pt x="47960" y="3407"/>
                  <a:pt x="47540" y="3439"/>
                  <a:pt x="47114" y="3466"/>
                </a:cubicBezTo>
                <a:cubicBezTo>
                  <a:pt x="46692" y="3507"/>
                  <a:pt x="46265" y="3547"/>
                  <a:pt x="45981" y="3547"/>
                </a:cubicBezTo>
                <a:cubicBezTo>
                  <a:pt x="45630" y="3547"/>
                  <a:pt x="45498" y="3485"/>
                  <a:pt x="45868" y="3283"/>
                </a:cubicBezTo>
                <a:lnTo>
                  <a:pt x="45868" y="3283"/>
                </a:lnTo>
                <a:cubicBezTo>
                  <a:pt x="46146" y="3358"/>
                  <a:pt x="46561" y="3387"/>
                  <a:pt x="47067" y="3387"/>
                </a:cubicBezTo>
                <a:cubicBezTo>
                  <a:pt x="48219" y="3387"/>
                  <a:pt x="49846" y="3237"/>
                  <a:pt x="51430" y="3131"/>
                </a:cubicBezTo>
                <a:cubicBezTo>
                  <a:pt x="52317" y="3084"/>
                  <a:pt x="53195" y="3051"/>
                  <a:pt x="53972" y="3051"/>
                </a:cubicBezTo>
                <a:cubicBezTo>
                  <a:pt x="55192" y="3051"/>
                  <a:pt x="56165" y="3133"/>
                  <a:pt x="56536" y="3375"/>
                </a:cubicBezTo>
                <a:cubicBezTo>
                  <a:pt x="58573" y="3375"/>
                  <a:pt x="55929" y="2979"/>
                  <a:pt x="57965" y="2949"/>
                </a:cubicBezTo>
                <a:lnTo>
                  <a:pt x="57965" y="2949"/>
                </a:lnTo>
                <a:lnTo>
                  <a:pt x="58512" y="3192"/>
                </a:lnTo>
                <a:lnTo>
                  <a:pt x="59029" y="2888"/>
                </a:lnTo>
                <a:cubicBezTo>
                  <a:pt x="60397" y="2979"/>
                  <a:pt x="61035" y="3283"/>
                  <a:pt x="61096" y="3466"/>
                </a:cubicBezTo>
                <a:cubicBezTo>
                  <a:pt x="61029" y="3460"/>
                  <a:pt x="60951" y="3457"/>
                  <a:pt x="60867" y="3457"/>
                </a:cubicBezTo>
                <a:cubicBezTo>
                  <a:pt x="60529" y="3457"/>
                  <a:pt x="60087" y="3496"/>
                  <a:pt x="59819" y="3496"/>
                </a:cubicBezTo>
                <a:cubicBezTo>
                  <a:pt x="60670" y="3648"/>
                  <a:pt x="61886" y="3679"/>
                  <a:pt x="62980" y="3709"/>
                </a:cubicBezTo>
                <a:cubicBezTo>
                  <a:pt x="63831" y="3733"/>
                  <a:pt x="64585" y="3758"/>
                  <a:pt x="65008" y="3813"/>
                </a:cubicBezTo>
                <a:lnTo>
                  <a:pt x="65008" y="3813"/>
                </a:lnTo>
                <a:cubicBezTo>
                  <a:pt x="64454" y="3708"/>
                  <a:pt x="63899" y="3606"/>
                  <a:pt x="63345" y="3527"/>
                </a:cubicBezTo>
                <a:lnTo>
                  <a:pt x="63345" y="3527"/>
                </a:lnTo>
                <a:cubicBezTo>
                  <a:pt x="66111" y="3618"/>
                  <a:pt x="69151" y="4104"/>
                  <a:pt x="72038" y="4864"/>
                </a:cubicBezTo>
                <a:cubicBezTo>
                  <a:pt x="74926" y="5654"/>
                  <a:pt x="77631" y="6779"/>
                  <a:pt x="79850" y="8086"/>
                </a:cubicBezTo>
                <a:lnTo>
                  <a:pt x="79637" y="7721"/>
                </a:lnTo>
                <a:lnTo>
                  <a:pt x="79637" y="7721"/>
                </a:lnTo>
                <a:cubicBezTo>
                  <a:pt x="80488" y="8208"/>
                  <a:pt x="81035" y="8633"/>
                  <a:pt x="81461" y="8998"/>
                </a:cubicBezTo>
                <a:cubicBezTo>
                  <a:pt x="81886" y="9332"/>
                  <a:pt x="82130" y="9667"/>
                  <a:pt x="82403" y="9970"/>
                </a:cubicBezTo>
                <a:cubicBezTo>
                  <a:pt x="82555" y="10122"/>
                  <a:pt x="82677" y="10305"/>
                  <a:pt x="82798" y="10487"/>
                </a:cubicBezTo>
                <a:cubicBezTo>
                  <a:pt x="82950" y="10670"/>
                  <a:pt x="83102" y="10852"/>
                  <a:pt x="83285" y="11095"/>
                </a:cubicBezTo>
                <a:cubicBezTo>
                  <a:pt x="83437" y="11338"/>
                  <a:pt x="83649" y="11612"/>
                  <a:pt x="83862" y="11946"/>
                </a:cubicBezTo>
                <a:cubicBezTo>
                  <a:pt x="83984" y="12098"/>
                  <a:pt x="84105" y="12281"/>
                  <a:pt x="84227" y="12463"/>
                </a:cubicBezTo>
                <a:cubicBezTo>
                  <a:pt x="84288" y="12554"/>
                  <a:pt x="84349" y="12676"/>
                  <a:pt x="84440" y="12767"/>
                </a:cubicBezTo>
                <a:cubicBezTo>
                  <a:pt x="84500" y="12858"/>
                  <a:pt x="84561" y="12980"/>
                  <a:pt x="84622" y="13101"/>
                </a:cubicBezTo>
                <a:lnTo>
                  <a:pt x="84500" y="12980"/>
                </a:lnTo>
                <a:lnTo>
                  <a:pt x="84500" y="12980"/>
                </a:lnTo>
                <a:cubicBezTo>
                  <a:pt x="84774" y="13314"/>
                  <a:pt x="85108" y="13709"/>
                  <a:pt x="85321" y="14195"/>
                </a:cubicBezTo>
                <a:cubicBezTo>
                  <a:pt x="85443" y="14439"/>
                  <a:pt x="85595" y="14682"/>
                  <a:pt x="85686" y="14955"/>
                </a:cubicBezTo>
                <a:cubicBezTo>
                  <a:pt x="85777" y="15199"/>
                  <a:pt x="85868" y="15472"/>
                  <a:pt x="85959" y="15746"/>
                </a:cubicBezTo>
                <a:cubicBezTo>
                  <a:pt x="85882" y="15616"/>
                  <a:pt x="85831" y="15563"/>
                  <a:pt x="85799" y="15563"/>
                </a:cubicBezTo>
                <a:cubicBezTo>
                  <a:pt x="85718" y="15563"/>
                  <a:pt x="85755" y="15905"/>
                  <a:pt x="85777" y="16232"/>
                </a:cubicBezTo>
                <a:cubicBezTo>
                  <a:pt x="85777" y="16522"/>
                  <a:pt x="85753" y="16799"/>
                  <a:pt x="85680" y="16799"/>
                </a:cubicBezTo>
                <a:cubicBezTo>
                  <a:pt x="85638" y="16799"/>
                  <a:pt x="85581" y="16708"/>
                  <a:pt x="85504" y="16475"/>
                </a:cubicBezTo>
                <a:lnTo>
                  <a:pt x="85504" y="16475"/>
                </a:lnTo>
                <a:cubicBezTo>
                  <a:pt x="85564" y="16718"/>
                  <a:pt x="85625" y="16931"/>
                  <a:pt x="85686" y="17113"/>
                </a:cubicBezTo>
                <a:cubicBezTo>
                  <a:pt x="85716" y="17205"/>
                  <a:pt x="85747" y="17296"/>
                  <a:pt x="85777" y="17387"/>
                </a:cubicBezTo>
                <a:cubicBezTo>
                  <a:pt x="85777" y="17478"/>
                  <a:pt x="85777" y="17569"/>
                  <a:pt x="85808" y="17661"/>
                </a:cubicBezTo>
                <a:cubicBezTo>
                  <a:pt x="85838" y="17995"/>
                  <a:pt x="85899" y="18238"/>
                  <a:pt x="85929" y="18451"/>
                </a:cubicBezTo>
                <a:cubicBezTo>
                  <a:pt x="85990" y="18846"/>
                  <a:pt x="85990" y="19059"/>
                  <a:pt x="86051" y="19241"/>
                </a:cubicBezTo>
                <a:cubicBezTo>
                  <a:pt x="86081" y="19393"/>
                  <a:pt x="86142" y="19515"/>
                  <a:pt x="86233" y="19788"/>
                </a:cubicBezTo>
                <a:cubicBezTo>
                  <a:pt x="86263" y="20062"/>
                  <a:pt x="86324" y="20427"/>
                  <a:pt x="86355" y="21186"/>
                </a:cubicBezTo>
                <a:lnTo>
                  <a:pt x="85899" y="21734"/>
                </a:lnTo>
                <a:cubicBezTo>
                  <a:pt x="85899" y="21977"/>
                  <a:pt x="85899" y="22190"/>
                  <a:pt x="85899" y="22372"/>
                </a:cubicBezTo>
                <a:cubicBezTo>
                  <a:pt x="85899" y="22554"/>
                  <a:pt x="85868" y="22706"/>
                  <a:pt x="85838" y="22919"/>
                </a:cubicBezTo>
                <a:cubicBezTo>
                  <a:pt x="85777" y="23132"/>
                  <a:pt x="85716" y="23375"/>
                  <a:pt x="85625" y="23709"/>
                </a:cubicBezTo>
                <a:cubicBezTo>
                  <a:pt x="85504" y="24013"/>
                  <a:pt x="85352" y="24408"/>
                  <a:pt x="85139" y="24925"/>
                </a:cubicBezTo>
                <a:cubicBezTo>
                  <a:pt x="85281" y="24466"/>
                  <a:pt x="85284" y="24320"/>
                  <a:pt x="85219" y="24320"/>
                </a:cubicBezTo>
                <a:cubicBezTo>
                  <a:pt x="85159" y="24320"/>
                  <a:pt x="85043" y="24444"/>
                  <a:pt x="84926" y="24560"/>
                </a:cubicBezTo>
                <a:cubicBezTo>
                  <a:pt x="84823" y="24664"/>
                  <a:pt x="84720" y="24756"/>
                  <a:pt x="84656" y="24756"/>
                </a:cubicBezTo>
                <a:cubicBezTo>
                  <a:pt x="84570" y="24756"/>
                  <a:pt x="84556" y="24586"/>
                  <a:pt x="84713" y="24044"/>
                </a:cubicBezTo>
                <a:lnTo>
                  <a:pt x="84713" y="24044"/>
                </a:lnTo>
                <a:cubicBezTo>
                  <a:pt x="83467" y="25898"/>
                  <a:pt x="82586" y="27326"/>
                  <a:pt x="81826" y="28542"/>
                </a:cubicBezTo>
                <a:cubicBezTo>
                  <a:pt x="81431" y="29120"/>
                  <a:pt x="81066" y="29636"/>
                  <a:pt x="80671" y="30062"/>
                </a:cubicBezTo>
                <a:cubicBezTo>
                  <a:pt x="80245" y="30487"/>
                  <a:pt x="79820" y="30852"/>
                  <a:pt x="79272" y="31065"/>
                </a:cubicBezTo>
                <a:cubicBezTo>
                  <a:pt x="79090" y="31452"/>
                  <a:pt x="79091" y="31609"/>
                  <a:pt x="79206" y="31609"/>
                </a:cubicBezTo>
                <a:cubicBezTo>
                  <a:pt x="79397" y="31609"/>
                  <a:pt x="79903" y="31172"/>
                  <a:pt x="80397" y="30639"/>
                </a:cubicBezTo>
                <a:cubicBezTo>
                  <a:pt x="80579" y="30427"/>
                  <a:pt x="80792" y="30214"/>
                  <a:pt x="80975" y="30032"/>
                </a:cubicBezTo>
                <a:cubicBezTo>
                  <a:pt x="81157" y="29819"/>
                  <a:pt x="81309" y="29636"/>
                  <a:pt x="81431" y="29484"/>
                </a:cubicBezTo>
                <a:cubicBezTo>
                  <a:pt x="81583" y="29313"/>
                  <a:pt x="81687" y="29202"/>
                  <a:pt x="81699" y="29202"/>
                </a:cubicBezTo>
                <a:lnTo>
                  <a:pt x="81699" y="29202"/>
                </a:lnTo>
                <a:cubicBezTo>
                  <a:pt x="81707" y="29202"/>
                  <a:pt x="81681" y="29241"/>
                  <a:pt x="81613" y="29332"/>
                </a:cubicBezTo>
                <a:cubicBezTo>
                  <a:pt x="81709" y="29264"/>
                  <a:pt x="81774" y="29233"/>
                  <a:pt x="81812" y="29233"/>
                </a:cubicBezTo>
                <a:cubicBezTo>
                  <a:pt x="81945" y="29233"/>
                  <a:pt x="81767" y="29605"/>
                  <a:pt x="81461" y="30123"/>
                </a:cubicBezTo>
                <a:cubicBezTo>
                  <a:pt x="81248" y="30457"/>
                  <a:pt x="80975" y="30822"/>
                  <a:pt x="80671" y="31187"/>
                </a:cubicBezTo>
                <a:cubicBezTo>
                  <a:pt x="80397" y="31521"/>
                  <a:pt x="80093" y="31886"/>
                  <a:pt x="79789" y="32129"/>
                </a:cubicBezTo>
                <a:cubicBezTo>
                  <a:pt x="79242" y="32676"/>
                  <a:pt x="78634" y="32950"/>
                  <a:pt x="77783" y="33405"/>
                </a:cubicBezTo>
                <a:cubicBezTo>
                  <a:pt x="77357" y="33649"/>
                  <a:pt x="76871" y="33922"/>
                  <a:pt x="76324" y="34287"/>
                </a:cubicBezTo>
                <a:cubicBezTo>
                  <a:pt x="75798" y="34667"/>
                  <a:pt x="75187" y="35103"/>
                  <a:pt x="74493" y="35677"/>
                </a:cubicBezTo>
                <a:lnTo>
                  <a:pt x="74493" y="35677"/>
                </a:lnTo>
                <a:cubicBezTo>
                  <a:pt x="74710" y="35489"/>
                  <a:pt x="74714" y="35420"/>
                  <a:pt x="74987" y="35229"/>
                </a:cubicBezTo>
                <a:lnTo>
                  <a:pt x="74987" y="35229"/>
                </a:lnTo>
                <a:cubicBezTo>
                  <a:pt x="73771" y="35989"/>
                  <a:pt x="73011" y="37235"/>
                  <a:pt x="71430" y="38056"/>
                </a:cubicBezTo>
                <a:cubicBezTo>
                  <a:pt x="71187" y="38542"/>
                  <a:pt x="70731" y="38877"/>
                  <a:pt x="70336" y="39181"/>
                </a:cubicBezTo>
                <a:cubicBezTo>
                  <a:pt x="69941" y="39485"/>
                  <a:pt x="69637" y="39728"/>
                  <a:pt x="69728" y="40062"/>
                </a:cubicBezTo>
                <a:cubicBezTo>
                  <a:pt x="70640" y="39333"/>
                  <a:pt x="71552" y="38573"/>
                  <a:pt x="72433" y="37813"/>
                </a:cubicBezTo>
                <a:lnTo>
                  <a:pt x="72433" y="37813"/>
                </a:lnTo>
                <a:cubicBezTo>
                  <a:pt x="70974" y="39150"/>
                  <a:pt x="69880" y="40883"/>
                  <a:pt x="66962" y="42524"/>
                </a:cubicBezTo>
                <a:cubicBezTo>
                  <a:pt x="67114" y="42281"/>
                  <a:pt x="67813" y="41551"/>
                  <a:pt x="68330" y="41096"/>
                </a:cubicBezTo>
                <a:lnTo>
                  <a:pt x="68330" y="41096"/>
                </a:lnTo>
                <a:cubicBezTo>
                  <a:pt x="67418" y="41521"/>
                  <a:pt x="66871" y="42281"/>
                  <a:pt x="65959" y="42707"/>
                </a:cubicBezTo>
                <a:cubicBezTo>
                  <a:pt x="65838" y="42068"/>
                  <a:pt x="69394" y="40123"/>
                  <a:pt x="70792" y="38451"/>
                </a:cubicBezTo>
                <a:lnTo>
                  <a:pt x="70792" y="38451"/>
                </a:lnTo>
                <a:cubicBezTo>
                  <a:pt x="70037" y="38792"/>
                  <a:pt x="68579" y="40363"/>
                  <a:pt x="68280" y="40363"/>
                </a:cubicBezTo>
                <a:cubicBezTo>
                  <a:pt x="68206" y="40363"/>
                  <a:pt x="68203" y="40267"/>
                  <a:pt x="68300" y="40032"/>
                </a:cubicBezTo>
                <a:lnTo>
                  <a:pt x="68300" y="40032"/>
                </a:lnTo>
                <a:cubicBezTo>
                  <a:pt x="67540" y="41612"/>
                  <a:pt x="65169" y="42159"/>
                  <a:pt x="63345" y="44135"/>
                </a:cubicBezTo>
                <a:lnTo>
                  <a:pt x="63284" y="43740"/>
                </a:lnTo>
                <a:cubicBezTo>
                  <a:pt x="62980" y="44014"/>
                  <a:pt x="62372" y="44652"/>
                  <a:pt x="61734" y="45047"/>
                </a:cubicBezTo>
                <a:lnTo>
                  <a:pt x="62616" y="43892"/>
                </a:lnTo>
                <a:lnTo>
                  <a:pt x="62616" y="43892"/>
                </a:lnTo>
                <a:cubicBezTo>
                  <a:pt x="61096" y="45412"/>
                  <a:pt x="59029" y="45868"/>
                  <a:pt x="57448" y="47144"/>
                </a:cubicBezTo>
                <a:cubicBezTo>
                  <a:pt x="58779" y="46280"/>
                  <a:pt x="59259" y="46041"/>
                  <a:pt x="59424" y="46041"/>
                </a:cubicBezTo>
                <a:cubicBezTo>
                  <a:pt x="59627" y="46041"/>
                  <a:pt x="59352" y="46403"/>
                  <a:pt x="59606" y="46403"/>
                </a:cubicBezTo>
                <a:cubicBezTo>
                  <a:pt x="59696" y="46403"/>
                  <a:pt x="59853" y="46357"/>
                  <a:pt x="60123" y="46232"/>
                </a:cubicBezTo>
                <a:lnTo>
                  <a:pt x="60123" y="46232"/>
                </a:lnTo>
                <a:cubicBezTo>
                  <a:pt x="55978" y="49470"/>
                  <a:pt x="57073" y="47106"/>
                  <a:pt x="52258" y="50291"/>
                </a:cubicBezTo>
                <a:lnTo>
                  <a:pt x="52258" y="50291"/>
                </a:lnTo>
                <a:cubicBezTo>
                  <a:pt x="52776" y="49956"/>
                  <a:pt x="53866" y="49423"/>
                  <a:pt x="54106" y="49423"/>
                </a:cubicBezTo>
                <a:cubicBezTo>
                  <a:pt x="54202" y="49423"/>
                  <a:pt x="54162" y="49509"/>
                  <a:pt x="53892" y="49728"/>
                </a:cubicBezTo>
                <a:cubicBezTo>
                  <a:pt x="52889" y="50275"/>
                  <a:pt x="51552" y="50913"/>
                  <a:pt x="50883" y="51126"/>
                </a:cubicBezTo>
                <a:cubicBezTo>
                  <a:pt x="49668" y="51902"/>
                  <a:pt x="49448" y="52104"/>
                  <a:pt x="49587" y="52104"/>
                </a:cubicBezTo>
                <a:cubicBezTo>
                  <a:pt x="49737" y="52104"/>
                  <a:pt x="50307" y="51868"/>
                  <a:pt x="50491" y="51868"/>
                </a:cubicBezTo>
                <a:cubicBezTo>
                  <a:pt x="50596" y="51868"/>
                  <a:pt x="50575" y="51946"/>
                  <a:pt x="50275" y="52190"/>
                </a:cubicBezTo>
                <a:cubicBezTo>
                  <a:pt x="48907" y="52494"/>
                  <a:pt x="48725" y="53345"/>
                  <a:pt x="47327" y="54348"/>
                </a:cubicBezTo>
                <a:lnTo>
                  <a:pt x="47144" y="54044"/>
                </a:lnTo>
                <a:cubicBezTo>
                  <a:pt x="43193" y="56141"/>
                  <a:pt x="46536" y="55290"/>
                  <a:pt x="42950" y="57144"/>
                </a:cubicBezTo>
                <a:lnTo>
                  <a:pt x="44135" y="55837"/>
                </a:lnTo>
                <a:lnTo>
                  <a:pt x="44135" y="55837"/>
                </a:lnTo>
                <a:lnTo>
                  <a:pt x="42402" y="57023"/>
                </a:lnTo>
                <a:lnTo>
                  <a:pt x="42554" y="56445"/>
                </a:lnTo>
                <a:lnTo>
                  <a:pt x="42554" y="56445"/>
                </a:lnTo>
                <a:cubicBezTo>
                  <a:pt x="40761" y="57874"/>
                  <a:pt x="40123" y="58178"/>
                  <a:pt x="38147" y="59242"/>
                </a:cubicBezTo>
                <a:cubicBezTo>
                  <a:pt x="38168" y="59240"/>
                  <a:pt x="38187" y="59238"/>
                  <a:pt x="38206" y="59238"/>
                </a:cubicBezTo>
                <a:cubicBezTo>
                  <a:pt x="38688" y="59238"/>
                  <a:pt x="38178" y="60009"/>
                  <a:pt x="36566" y="61005"/>
                </a:cubicBezTo>
                <a:cubicBezTo>
                  <a:pt x="36309" y="61109"/>
                  <a:pt x="36174" y="61143"/>
                  <a:pt x="36103" y="61143"/>
                </a:cubicBezTo>
                <a:cubicBezTo>
                  <a:pt x="35972" y="61143"/>
                  <a:pt x="36059" y="61027"/>
                  <a:pt x="35997" y="61027"/>
                </a:cubicBezTo>
                <a:cubicBezTo>
                  <a:pt x="35927" y="61027"/>
                  <a:pt x="35661" y="61178"/>
                  <a:pt x="34652" y="61825"/>
                </a:cubicBezTo>
                <a:cubicBezTo>
                  <a:pt x="35077" y="61278"/>
                  <a:pt x="35533" y="60670"/>
                  <a:pt x="36749" y="60336"/>
                </a:cubicBezTo>
                <a:cubicBezTo>
                  <a:pt x="36779" y="60154"/>
                  <a:pt x="37144" y="59819"/>
                  <a:pt x="37205" y="59637"/>
                </a:cubicBezTo>
                <a:lnTo>
                  <a:pt x="37205" y="59637"/>
                </a:lnTo>
                <a:cubicBezTo>
                  <a:pt x="35837" y="60184"/>
                  <a:pt x="34044" y="61491"/>
                  <a:pt x="33193" y="62038"/>
                </a:cubicBezTo>
                <a:cubicBezTo>
                  <a:pt x="33527" y="61856"/>
                  <a:pt x="33952" y="61613"/>
                  <a:pt x="34165" y="61521"/>
                </a:cubicBezTo>
                <a:lnTo>
                  <a:pt x="34165" y="61521"/>
                </a:lnTo>
                <a:lnTo>
                  <a:pt x="30974" y="64105"/>
                </a:lnTo>
                <a:cubicBezTo>
                  <a:pt x="30837" y="64160"/>
                  <a:pt x="30749" y="64184"/>
                  <a:pt x="30700" y="64184"/>
                </a:cubicBezTo>
                <a:cubicBezTo>
                  <a:pt x="30530" y="64184"/>
                  <a:pt x="30813" y="63901"/>
                  <a:pt x="31095" y="63619"/>
                </a:cubicBezTo>
                <a:lnTo>
                  <a:pt x="31095" y="63619"/>
                </a:lnTo>
                <a:cubicBezTo>
                  <a:pt x="30427" y="64075"/>
                  <a:pt x="30031" y="64531"/>
                  <a:pt x="29028" y="65199"/>
                </a:cubicBezTo>
                <a:cubicBezTo>
                  <a:pt x="29117" y="64816"/>
                  <a:pt x="28919" y="64576"/>
                  <a:pt x="30155" y="63619"/>
                </a:cubicBezTo>
                <a:lnTo>
                  <a:pt x="30155" y="63619"/>
                </a:lnTo>
                <a:cubicBezTo>
                  <a:pt x="29161" y="64379"/>
                  <a:pt x="28168" y="65139"/>
                  <a:pt x="27174" y="65898"/>
                </a:cubicBezTo>
                <a:cubicBezTo>
                  <a:pt x="26953" y="65923"/>
                  <a:pt x="25861" y="66423"/>
                  <a:pt x="25640" y="66423"/>
                </a:cubicBezTo>
                <a:cubicBezTo>
                  <a:pt x="25587" y="66423"/>
                  <a:pt x="25584" y="66394"/>
                  <a:pt x="25654" y="66324"/>
                </a:cubicBezTo>
                <a:lnTo>
                  <a:pt x="25654" y="66324"/>
                </a:lnTo>
                <a:cubicBezTo>
                  <a:pt x="23770" y="67357"/>
                  <a:pt x="21551" y="69728"/>
                  <a:pt x="19089" y="71218"/>
                </a:cubicBezTo>
                <a:cubicBezTo>
                  <a:pt x="18998" y="71339"/>
                  <a:pt x="18785" y="71552"/>
                  <a:pt x="18299" y="71947"/>
                </a:cubicBezTo>
                <a:cubicBezTo>
                  <a:pt x="16080" y="73497"/>
                  <a:pt x="13922" y="74652"/>
                  <a:pt x="11703" y="77084"/>
                </a:cubicBezTo>
                <a:cubicBezTo>
                  <a:pt x="11125" y="77327"/>
                  <a:pt x="10517" y="77601"/>
                  <a:pt x="9940" y="77874"/>
                </a:cubicBezTo>
                <a:cubicBezTo>
                  <a:pt x="9441" y="78373"/>
                  <a:pt x="9397" y="78508"/>
                  <a:pt x="9529" y="78508"/>
                </a:cubicBezTo>
                <a:cubicBezTo>
                  <a:pt x="9639" y="78508"/>
                  <a:pt x="9869" y="78416"/>
                  <a:pt x="10061" y="78361"/>
                </a:cubicBezTo>
                <a:cubicBezTo>
                  <a:pt x="10164" y="78324"/>
                  <a:pt x="10255" y="78296"/>
                  <a:pt x="10315" y="78296"/>
                </a:cubicBezTo>
                <a:cubicBezTo>
                  <a:pt x="10504" y="78296"/>
                  <a:pt x="10372" y="78574"/>
                  <a:pt x="9241" y="79728"/>
                </a:cubicBezTo>
                <a:cubicBezTo>
                  <a:pt x="8754" y="80275"/>
                  <a:pt x="8420" y="80579"/>
                  <a:pt x="8207" y="80731"/>
                </a:cubicBezTo>
                <a:cubicBezTo>
                  <a:pt x="8062" y="80835"/>
                  <a:pt x="7973" y="80882"/>
                  <a:pt x="7903" y="80882"/>
                </a:cubicBezTo>
                <a:cubicBezTo>
                  <a:pt x="7870" y="80882"/>
                  <a:pt x="7841" y="80872"/>
                  <a:pt x="7812" y="80853"/>
                </a:cubicBezTo>
                <a:cubicBezTo>
                  <a:pt x="7732" y="80813"/>
                  <a:pt x="7705" y="80668"/>
                  <a:pt x="7575" y="80668"/>
                </a:cubicBezTo>
                <a:cubicBezTo>
                  <a:pt x="7507" y="80668"/>
                  <a:pt x="7411" y="80708"/>
                  <a:pt x="7265" y="80823"/>
                </a:cubicBezTo>
                <a:cubicBezTo>
                  <a:pt x="7052" y="81157"/>
                  <a:pt x="6809" y="81522"/>
                  <a:pt x="6505" y="81947"/>
                </a:cubicBezTo>
                <a:cubicBezTo>
                  <a:pt x="6232" y="82403"/>
                  <a:pt x="5928" y="82859"/>
                  <a:pt x="5563" y="83345"/>
                </a:cubicBezTo>
                <a:cubicBezTo>
                  <a:pt x="5228" y="83862"/>
                  <a:pt x="4864" y="84379"/>
                  <a:pt x="4438" y="84926"/>
                </a:cubicBezTo>
                <a:cubicBezTo>
                  <a:pt x="4043" y="85473"/>
                  <a:pt x="3587" y="85990"/>
                  <a:pt x="3131" y="86567"/>
                </a:cubicBezTo>
                <a:cubicBezTo>
                  <a:pt x="3222" y="86355"/>
                  <a:pt x="3344" y="86142"/>
                  <a:pt x="3466" y="85959"/>
                </a:cubicBezTo>
                <a:cubicBezTo>
                  <a:pt x="3587" y="85777"/>
                  <a:pt x="3709" y="85595"/>
                  <a:pt x="3830" y="85443"/>
                </a:cubicBezTo>
                <a:cubicBezTo>
                  <a:pt x="4043" y="85078"/>
                  <a:pt x="4286" y="84744"/>
                  <a:pt x="4529" y="84409"/>
                </a:cubicBezTo>
                <a:lnTo>
                  <a:pt x="4529" y="84409"/>
                </a:lnTo>
                <a:cubicBezTo>
                  <a:pt x="4256" y="84652"/>
                  <a:pt x="4013" y="84926"/>
                  <a:pt x="3769" y="85200"/>
                </a:cubicBezTo>
                <a:cubicBezTo>
                  <a:pt x="3526" y="85473"/>
                  <a:pt x="3253" y="85716"/>
                  <a:pt x="3010" y="86020"/>
                </a:cubicBezTo>
                <a:cubicBezTo>
                  <a:pt x="3283" y="85382"/>
                  <a:pt x="3587" y="84835"/>
                  <a:pt x="3861" y="84379"/>
                </a:cubicBezTo>
                <a:cubicBezTo>
                  <a:pt x="4104" y="83923"/>
                  <a:pt x="4347" y="83558"/>
                  <a:pt x="4499" y="83315"/>
                </a:cubicBezTo>
                <a:cubicBezTo>
                  <a:pt x="4639" y="83105"/>
                  <a:pt x="4701" y="82986"/>
                  <a:pt x="4648" y="82986"/>
                </a:cubicBezTo>
                <a:cubicBezTo>
                  <a:pt x="4586" y="82986"/>
                  <a:pt x="4365" y="83150"/>
                  <a:pt x="3921" y="83528"/>
                </a:cubicBezTo>
                <a:cubicBezTo>
                  <a:pt x="4073" y="83741"/>
                  <a:pt x="3800" y="84257"/>
                  <a:pt x="3374" y="84987"/>
                </a:cubicBezTo>
                <a:cubicBezTo>
                  <a:pt x="3162" y="85352"/>
                  <a:pt x="2918" y="85747"/>
                  <a:pt x="2645" y="86203"/>
                </a:cubicBezTo>
                <a:cubicBezTo>
                  <a:pt x="2402" y="86659"/>
                  <a:pt x="2098" y="87114"/>
                  <a:pt x="1855" y="87631"/>
                </a:cubicBezTo>
                <a:cubicBezTo>
                  <a:pt x="791" y="89576"/>
                  <a:pt x="152" y="91887"/>
                  <a:pt x="700" y="92191"/>
                </a:cubicBezTo>
                <a:cubicBezTo>
                  <a:pt x="517" y="92677"/>
                  <a:pt x="304" y="93163"/>
                  <a:pt x="213" y="93680"/>
                </a:cubicBezTo>
                <a:cubicBezTo>
                  <a:pt x="244" y="93467"/>
                  <a:pt x="244" y="93315"/>
                  <a:pt x="244" y="93194"/>
                </a:cubicBezTo>
                <a:cubicBezTo>
                  <a:pt x="244" y="93072"/>
                  <a:pt x="274" y="92950"/>
                  <a:pt x="304" y="92707"/>
                </a:cubicBezTo>
                <a:lnTo>
                  <a:pt x="304" y="92707"/>
                </a:lnTo>
                <a:cubicBezTo>
                  <a:pt x="244" y="92890"/>
                  <a:pt x="183" y="93072"/>
                  <a:pt x="152" y="93224"/>
                </a:cubicBezTo>
                <a:cubicBezTo>
                  <a:pt x="122" y="93406"/>
                  <a:pt x="92" y="93558"/>
                  <a:pt x="61" y="93680"/>
                </a:cubicBezTo>
                <a:cubicBezTo>
                  <a:pt x="31" y="93984"/>
                  <a:pt x="0" y="94227"/>
                  <a:pt x="31" y="94440"/>
                </a:cubicBezTo>
                <a:cubicBezTo>
                  <a:pt x="31" y="94653"/>
                  <a:pt x="61" y="94835"/>
                  <a:pt x="122" y="95017"/>
                </a:cubicBezTo>
                <a:cubicBezTo>
                  <a:pt x="152" y="95200"/>
                  <a:pt x="213" y="95352"/>
                  <a:pt x="274" y="95534"/>
                </a:cubicBezTo>
                <a:cubicBezTo>
                  <a:pt x="396" y="95868"/>
                  <a:pt x="548" y="96233"/>
                  <a:pt x="730" y="96719"/>
                </a:cubicBezTo>
                <a:cubicBezTo>
                  <a:pt x="821" y="96993"/>
                  <a:pt x="882" y="97267"/>
                  <a:pt x="973" y="97601"/>
                </a:cubicBezTo>
                <a:cubicBezTo>
                  <a:pt x="1095" y="97935"/>
                  <a:pt x="1216" y="98330"/>
                  <a:pt x="1338" y="98817"/>
                </a:cubicBezTo>
                <a:cubicBezTo>
                  <a:pt x="1338" y="98878"/>
                  <a:pt x="1368" y="98969"/>
                  <a:pt x="1368" y="99030"/>
                </a:cubicBezTo>
                <a:cubicBezTo>
                  <a:pt x="1399" y="99121"/>
                  <a:pt x="1429" y="99212"/>
                  <a:pt x="1459" y="99273"/>
                </a:cubicBezTo>
                <a:cubicBezTo>
                  <a:pt x="1520" y="99455"/>
                  <a:pt x="1551" y="99577"/>
                  <a:pt x="1611" y="99729"/>
                </a:cubicBezTo>
                <a:cubicBezTo>
                  <a:pt x="1703" y="100002"/>
                  <a:pt x="1794" y="100215"/>
                  <a:pt x="1855" y="100367"/>
                </a:cubicBezTo>
                <a:cubicBezTo>
                  <a:pt x="1885" y="100519"/>
                  <a:pt x="1915" y="100610"/>
                  <a:pt x="1885" y="100610"/>
                </a:cubicBezTo>
                <a:cubicBezTo>
                  <a:pt x="1824" y="100610"/>
                  <a:pt x="1733" y="100519"/>
                  <a:pt x="1581" y="100306"/>
                </a:cubicBezTo>
                <a:lnTo>
                  <a:pt x="1581" y="100306"/>
                </a:lnTo>
                <a:cubicBezTo>
                  <a:pt x="2219" y="101248"/>
                  <a:pt x="3010" y="102039"/>
                  <a:pt x="3861" y="102616"/>
                </a:cubicBezTo>
                <a:cubicBezTo>
                  <a:pt x="4215" y="102909"/>
                  <a:pt x="4319" y="103061"/>
                  <a:pt x="4246" y="103061"/>
                </a:cubicBezTo>
                <a:cubicBezTo>
                  <a:pt x="4204" y="103061"/>
                  <a:pt x="4108" y="103014"/>
                  <a:pt x="3969" y="102917"/>
                </a:cubicBezTo>
                <a:lnTo>
                  <a:pt x="3969" y="102917"/>
                </a:lnTo>
                <a:cubicBezTo>
                  <a:pt x="5120" y="103782"/>
                  <a:pt x="6400" y="104364"/>
                  <a:pt x="7630" y="104774"/>
                </a:cubicBezTo>
                <a:lnTo>
                  <a:pt x="7599" y="104805"/>
                </a:lnTo>
                <a:cubicBezTo>
                  <a:pt x="8238" y="104896"/>
                  <a:pt x="9636" y="105017"/>
                  <a:pt x="10305" y="105048"/>
                </a:cubicBezTo>
                <a:cubicBezTo>
                  <a:pt x="10671" y="105192"/>
                  <a:pt x="10697" y="105231"/>
                  <a:pt x="10593" y="105231"/>
                </a:cubicBezTo>
                <a:cubicBezTo>
                  <a:pt x="10473" y="105231"/>
                  <a:pt x="10180" y="105179"/>
                  <a:pt x="10045" y="105179"/>
                </a:cubicBezTo>
                <a:cubicBezTo>
                  <a:pt x="9978" y="105179"/>
                  <a:pt x="9949" y="105192"/>
                  <a:pt x="10001" y="105230"/>
                </a:cubicBezTo>
                <a:cubicBezTo>
                  <a:pt x="10791" y="105321"/>
                  <a:pt x="11551" y="105382"/>
                  <a:pt x="12311" y="105413"/>
                </a:cubicBezTo>
                <a:cubicBezTo>
                  <a:pt x="12767" y="105610"/>
                  <a:pt x="12508" y="105717"/>
                  <a:pt x="11938" y="105717"/>
                </a:cubicBezTo>
                <a:cubicBezTo>
                  <a:pt x="11368" y="105717"/>
                  <a:pt x="10487" y="105610"/>
                  <a:pt x="9697" y="105382"/>
                </a:cubicBezTo>
                <a:lnTo>
                  <a:pt x="9697" y="105382"/>
                </a:lnTo>
                <a:cubicBezTo>
                  <a:pt x="10639" y="106142"/>
                  <a:pt x="11156" y="106172"/>
                  <a:pt x="11976" y="106172"/>
                </a:cubicBezTo>
                <a:cubicBezTo>
                  <a:pt x="12797" y="106203"/>
                  <a:pt x="13922" y="106203"/>
                  <a:pt x="16201" y="106628"/>
                </a:cubicBezTo>
                <a:cubicBezTo>
                  <a:pt x="15472" y="106628"/>
                  <a:pt x="14742" y="106628"/>
                  <a:pt x="14013" y="106598"/>
                </a:cubicBezTo>
                <a:lnTo>
                  <a:pt x="14013" y="106598"/>
                </a:lnTo>
                <a:cubicBezTo>
                  <a:pt x="15381" y="107328"/>
                  <a:pt x="17113" y="107236"/>
                  <a:pt x="19575" y="107601"/>
                </a:cubicBezTo>
                <a:cubicBezTo>
                  <a:pt x="19271" y="107510"/>
                  <a:pt x="18055" y="107267"/>
                  <a:pt x="17204" y="106993"/>
                </a:cubicBezTo>
                <a:cubicBezTo>
                  <a:pt x="16496" y="106757"/>
                  <a:pt x="16060" y="106521"/>
                  <a:pt x="16754" y="106422"/>
                </a:cubicBezTo>
                <a:lnTo>
                  <a:pt x="16754" y="106422"/>
                </a:lnTo>
                <a:cubicBezTo>
                  <a:pt x="16447" y="106452"/>
                  <a:pt x="16080" y="106482"/>
                  <a:pt x="15742" y="106482"/>
                </a:cubicBezTo>
                <a:cubicBezTo>
                  <a:pt x="15363" y="106482"/>
                  <a:pt x="15020" y="106444"/>
                  <a:pt x="14834" y="106324"/>
                </a:cubicBezTo>
                <a:cubicBezTo>
                  <a:pt x="15110" y="106186"/>
                  <a:pt x="15356" y="106135"/>
                  <a:pt x="15611" y="106135"/>
                </a:cubicBezTo>
                <a:cubicBezTo>
                  <a:pt x="16029" y="106135"/>
                  <a:pt x="16471" y="106272"/>
                  <a:pt x="17113" y="106385"/>
                </a:cubicBezTo>
                <a:cubicBezTo>
                  <a:pt x="17086" y="106388"/>
                  <a:pt x="17058" y="106391"/>
                  <a:pt x="17029" y="106394"/>
                </a:cubicBezTo>
                <a:lnTo>
                  <a:pt x="17029" y="106394"/>
                </a:lnTo>
                <a:cubicBezTo>
                  <a:pt x="17074" y="106391"/>
                  <a:pt x="17123" y="106388"/>
                  <a:pt x="17174" y="106385"/>
                </a:cubicBezTo>
                <a:lnTo>
                  <a:pt x="17174" y="106385"/>
                </a:lnTo>
                <a:cubicBezTo>
                  <a:pt x="17524" y="106431"/>
                  <a:pt x="17926" y="106469"/>
                  <a:pt x="18409" y="106469"/>
                </a:cubicBezTo>
                <a:cubicBezTo>
                  <a:pt x="18891" y="106469"/>
                  <a:pt x="19454" y="106431"/>
                  <a:pt x="20122" y="106324"/>
                </a:cubicBezTo>
                <a:cubicBezTo>
                  <a:pt x="20122" y="106535"/>
                  <a:pt x="20560" y="106594"/>
                  <a:pt x="21240" y="106594"/>
                </a:cubicBezTo>
                <a:cubicBezTo>
                  <a:pt x="21736" y="106594"/>
                  <a:pt x="22361" y="106563"/>
                  <a:pt x="23040" y="106537"/>
                </a:cubicBezTo>
                <a:lnTo>
                  <a:pt x="23040" y="106537"/>
                </a:lnTo>
                <a:lnTo>
                  <a:pt x="22949" y="107024"/>
                </a:lnTo>
                <a:cubicBezTo>
                  <a:pt x="24712" y="106811"/>
                  <a:pt x="24560" y="106568"/>
                  <a:pt x="25563" y="106294"/>
                </a:cubicBezTo>
                <a:cubicBezTo>
                  <a:pt x="25786" y="106284"/>
                  <a:pt x="25989" y="106279"/>
                  <a:pt x="26175" y="106279"/>
                </a:cubicBezTo>
                <a:cubicBezTo>
                  <a:pt x="27607" y="106279"/>
                  <a:pt x="27986" y="106569"/>
                  <a:pt x="28390" y="106811"/>
                </a:cubicBezTo>
                <a:cubicBezTo>
                  <a:pt x="31521" y="106628"/>
                  <a:pt x="26232" y="106416"/>
                  <a:pt x="29879" y="105990"/>
                </a:cubicBezTo>
                <a:cubicBezTo>
                  <a:pt x="32433" y="105929"/>
                  <a:pt x="34226" y="105534"/>
                  <a:pt x="37235" y="104865"/>
                </a:cubicBezTo>
                <a:cubicBezTo>
                  <a:pt x="37363" y="104861"/>
                  <a:pt x="37470" y="104859"/>
                  <a:pt x="37561" y="104859"/>
                </a:cubicBezTo>
                <a:cubicBezTo>
                  <a:pt x="38748" y="104859"/>
                  <a:pt x="37007" y="105204"/>
                  <a:pt x="37600" y="105261"/>
                </a:cubicBezTo>
                <a:lnTo>
                  <a:pt x="39120" y="104653"/>
                </a:lnTo>
                <a:cubicBezTo>
                  <a:pt x="39184" y="104643"/>
                  <a:pt x="39234" y="104639"/>
                  <a:pt x="39273" y="104639"/>
                </a:cubicBezTo>
                <a:cubicBezTo>
                  <a:pt x="39478" y="104639"/>
                  <a:pt x="39388" y="104754"/>
                  <a:pt x="39363" y="104805"/>
                </a:cubicBezTo>
                <a:cubicBezTo>
                  <a:pt x="40670" y="104470"/>
                  <a:pt x="39393" y="104318"/>
                  <a:pt x="41460" y="103893"/>
                </a:cubicBezTo>
                <a:cubicBezTo>
                  <a:pt x="41946" y="103285"/>
                  <a:pt x="45837" y="104014"/>
                  <a:pt x="48299" y="102981"/>
                </a:cubicBezTo>
                <a:lnTo>
                  <a:pt x="48299" y="102981"/>
                </a:lnTo>
                <a:cubicBezTo>
                  <a:pt x="48968" y="103011"/>
                  <a:pt x="48056" y="103315"/>
                  <a:pt x="48269" y="103467"/>
                </a:cubicBezTo>
                <a:cubicBezTo>
                  <a:pt x="51704" y="102495"/>
                  <a:pt x="51248" y="102677"/>
                  <a:pt x="54014" y="101644"/>
                </a:cubicBezTo>
                <a:lnTo>
                  <a:pt x="56536" y="101492"/>
                </a:lnTo>
                <a:cubicBezTo>
                  <a:pt x="54652" y="101461"/>
                  <a:pt x="56871" y="100610"/>
                  <a:pt x="58816" y="99911"/>
                </a:cubicBezTo>
                <a:cubicBezTo>
                  <a:pt x="58147" y="99850"/>
                  <a:pt x="57570" y="99789"/>
                  <a:pt x="57205" y="99789"/>
                </a:cubicBezTo>
                <a:lnTo>
                  <a:pt x="60366" y="98938"/>
                </a:lnTo>
                <a:cubicBezTo>
                  <a:pt x="60761" y="98938"/>
                  <a:pt x="60457" y="99151"/>
                  <a:pt x="59971" y="99455"/>
                </a:cubicBezTo>
                <a:cubicBezTo>
                  <a:pt x="60184" y="99394"/>
                  <a:pt x="60397" y="99303"/>
                  <a:pt x="60549" y="99242"/>
                </a:cubicBezTo>
                <a:cubicBezTo>
                  <a:pt x="60630" y="99238"/>
                  <a:pt x="60704" y="99236"/>
                  <a:pt x="60769" y="99236"/>
                </a:cubicBezTo>
                <a:cubicBezTo>
                  <a:pt x="61658" y="99236"/>
                  <a:pt x="61135" y="99606"/>
                  <a:pt x="60427" y="100002"/>
                </a:cubicBezTo>
                <a:cubicBezTo>
                  <a:pt x="60002" y="99972"/>
                  <a:pt x="59606" y="99941"/>
                  <a:pt x="59211" y="99911"/>
                </a:cubicBezTo>
                <a:cubicBezTo>
                  <a:pt x="58451" y="100367"/>
                  <a:pt x="57783" y="100823"/>
                  <a:pt x="57995" y="101066"/>
                </a:cubicBezTo>
                <a:cubicBezTo>
                  <a:pt x="58208" y="100975"/>
                  <a:pt x="58603" y="100853"/>
                  <a:pt x="59029" y="100732"/>
                </a:cubicBezTo>
                <a:lnTo>
                  <a:pt x="59029" y="100732"/>
                </a:lnTo>
                <a:cubicBezTo>
                  <a:pt x="58847" y="100853"/>
                  <a:pt x="58725" y="100944"/>
                  <a:pt x="58816" y="100975"/>
                </a:cubicBezTo>
                <a:cubicBezTo>
                  <a:pt x="58827" y="100977"/>
                  <a:pt x="58838" y="100979"/>
                  <a:pt x="58851" y="100979"/>
                </a:cubicBezTo>
                <a:cubicBezTo>
                  <a:pt x="58991" y="100979"/>
                  <a:pt x="59286" y="100835"/>
                  <a:pt x="59758" y="100640"/>
                </a:cubicBezTo>
                <a:lnTo>
                  <a:pt x="60579" y="101036"/>
                </a:lnTo>
                <a:lnTo>
                  <a:pt x="60731" y="100792"/>
                </a:lnTo>
                <a:lnTo>
                  <a:pt x="64986" y="100306"/>
                </a:lnTo>
                <a:cubicBezTo>
                  <a:pt x="67874" y="99181"/>
                  <a:pt x="70336" y="97874"/>
                  <a:pt x="75017" y="96689"/>
                </a:cubicBezTo>
                <a:lnTo>
                  <a:pt x="75017" y="96689"/>
                </a:lnTo>
                <a:cubicBezTo>
                  <a:pt x="73923" y="97327"/>
                  <a:pt x="74895" y="97358"/>
                  <a:pt x="74926" y="97844"/>
                </a:cubicBezTo>
                <a:cubicBezTo>
                  <a:pt x="74810" y="97826"/>
                  <a:pt x="74688" y="97818"/>
                  <a:pt x="74560" y="97818"/>
                </a:cubicBezTo>
                <a:cubicBezTo>
                  <a:pt x="73157" y="97818"/>
                  <a:pt x="71101" y="98819"/>
                  <a:pt x="68816" y="99181"/>
                </a:cubicBezTo>
                <a:cubicBezTo>
                  <a:pt x="69120" y="99138"/>
                  <a:pt x="69339" y="99121"/>
                  <a:pt x="69492" y="99121"/>
                </a:cubicBezTo>
                <a:cubicBezTo>
                  <a:pt x="69985" y="99121"/>
                  <a:pt x="69801" y="99302"/>
                  <a:pt x="69546" y="99394"/>
                </a:cubicBezTo>
                <a:lnTo>
                  <a:pt x="73862" y="98087"/>
                </a:lnTo>
                <a:lnTo>
                  <a:pt x="73862" y="98087"/>
                </a:lnTo>
                <a:cubicBezTo>
                  <a:pt x="73851" y="98235"/>
                  <a:pt x="73988" y="98285"/>
                  <a:pt x="74224" y="98285"/>
                </a:cubicBezTo>
                <a:cubicBezTo>
                  <a:pt x="74621" y="98285"/>
                  <a:pt x="75297" y="98144"/>
                  <a:pt x="76020" y="98087"/>
                </a:cubicBezTo>
                <a:cubicBezTo>
                  <a:pt x="75017" y="97540"/>
                  <a:pt x="79212" y="96932"/>
                  <a:pt x="80944" y="96324"/>
                </a:cubicBezTo>
                <a:lnTo>
                  <a:pt x="80944" y="96324"/>
                </a:lnTo>
                <a:cubicBezTo>
                  <a:pt x="81096" y="96567"/>
                  <a:pt x="80731" y="96902"/>
                  <a:pt x="78543" y="97297"/>
                </a:cubicBezTo>
                <a:cubicBezTo>
                  <a:pt x="78591" y="97298"/>
                  <a:pt x="78637" y="97299"/>
                  <a:pt x="78683" y="97299"/>
                </a:cubicBezTo>
                <a:cubicBezTo>
                  <a:pt x="81073" y="97299"/>
                  <a:pt x="81505" y="95787"/>
                  <a:pt x="83899" y="95777"/>
                </a:cubicBezTo>
                <a:lnTo>
                  <a:pt x="83899" y="95777"/>
                </a:lnTo>
                <a:cubicBezTo>
                  <a:pt x="84821" y="95546"/>
                  <a:pt x="85929" y="95372"/>
                  <a:pt x="86387" y="95372"/>
                </a:cubicBezTo>
                <a:cubicBezTo>
                  <a:pt x="86606" y="95372"/>
                  <a:pt x="86676" y="95411"/>
                  <a:pt x="86507" y="95504"/>
                </a:cubicBezTo>
                <a:lnTo>
                  <a:pt x="85990" y="95625"/>
                </a:lnTo>
                <a:cubicBezTo>
                  <a:pt x="89516" y="94987"/>
                  <a:pt x="96720" y="93437"/>
                  <a:pt x="97115" y="92677"/>
                </a:cubicBezTo>
                <a:lnTo>
                  <a:pt x="97115" y="92677"/>
                </a:lnTo>
                <a:cubicBezTo>
                  <a:pt x="97175" y="92768"/>
                  <a:pt x="96811" y="93558"/>
                  <a:pt x="96628" y="93710"/>
                </a:cubicBezTo>
                <a:lnTo>
                  <a:pt x="102495" y="90336"/>
                </a:lnTo>
                <a:lnTo>
                  <a:pt x="102495" y="90336"/>
                </a:lnTo>
                <a:cubicBezTo>
                  <a:pt x="102039" y="90975"/>
                  <a:pt x="104440" y="91856"/>
                  <a:pt x="101583" y="92738"/>
                </a:cubicBezTo>
                <a:cubicBezTo>
                  <a:pt x="102434" y="92646"/>
                  <a:pt x="103498" y="92525"/>
                  <a:pt x="105230" y="92008"/>
                </a:cubicBezTo>
                <a:lnTo>
                  <a:pt x="105230" y="92008"/>
                </a:lnTo>
                <a:cubicBezTo>
                  <a:pt x="105214" y="92009"/>
                  <a:pt x="105197" y="92009"/>
                  <a:pt x="105181" y="92009"/>
                </a:cubicBezTo>
                <a:cubicBezTo>
                  <a:pt x="104570" y="92009"/>
                  <a:pt x="103641" y="91486"/>
                  <a:pt x="104410" y="91279"/>
                </a:cubicBezTo>
                <a:lnTo>
                  <a:pt x="104410" y="91279"/>
                </a:lnTo>
                <a:cubicBezTo>
                  <a:pt x="105300" y="91350"/>
                  <a:pt x="105732" y="91370"/>
                  <a:pt x="106091" y="91370"/>
                </a:cubicBezTo>
                <a:cubicBezTo>
                  <a:pt x="106564" y="91370"/>
                  <a:pt x="106913" y="91335"/>
                  <a:pt x="108017" y="91335"/>
                </a:cubicBezTo>
                <a:cubicBezTo>
                  <a:pt x="108200" y="91335"/>
                  <a:pt x="108405" y="91336"/>
                  <a:pt x="108634" y="91338"/>
                </a:cubicBezTo>
                <a:lnTo>
                  <a:pt x="108634" y="91338"/>
                </a:lnTo>
                <a:cubicBezTo>
                  <a:pt x="107904" y="91294"/>
                  <a:pt x="108686" y="90327"/>
                  <a:pt x="110002" y="90093"/>
                </a:cubicBezTo>
                <a:lnTo>
                  <a:pt x="110002" y="90093"/>
                </a:lnTo>
                <a:cubicBezTo>
                  <a:pt x="109828" y="90268"/>
                  <a:pt x="110237" y="90859"/>
                  <a:pt x="109849" y="91070"/>
                </a:cubicBezTo>
                <a:lnTo>
                  <a:pt x="109849" y="91070"/>
                </a:lnTo>
                <a:lnTo>
                  <a:pt x="112843" y="89714"/>
                </a:lnTo>
                <a:lnTo>
                  <a:pt x="112843" y="89714"/>
                </a:lnTo>
                <a:cubicBezTo>
                  <a:pt x="112324" y="90008"/>
                  <a:pt x="113076" y="90374"/>
                  <a:pt x="113802" y="90458"/>
                </a:cubicBezTo>
                <a:cubicBezTo>
                  <a:pt x="113407" y="90367"/>
                  <a:pt x="116720" y="89941"/>
                  <a:pt x="117632" y="89698"/>
                </a:cubicBezTo>
                <a:lnTo>
                  <a:pt x="117632" y="89698"/>
                </a:lnTo>
                <a:lnTo>
                  <a:pt x="116142" y="89759"/>
                </a:lnTo>
                <a:cubicBezTo>
                  <a:pt x="120003" y="89212"/>
                  <a:pt x="119729" y="87905"/>
                  <a:pt x="123529" y="87297"/>
                </a:cubicBezTo>
                <a:lnTo>
                  <a:pt x="123529" y="87297"/>
                </a:lnTo>
                <a:cubicBezTo>
                  <a:pt x="123143" y="87544"/>
                  <a:pt x="122683" y="88390"/>
                  <a:pt x="124043" y="88390"/>
                </a:cubicBezTo>
                <a:cubicBezTo>
                  <a:pt x="124185" y="88390"/>
                  <a:pt x="124347" y="88381"/>
                  <a:pt x="124532" y="88361"/>
                </a:cubicBezTo>
                <a:cubicBezTo>
                  <a:pt x="125352" y="87783"/>
                  <a:pt x="128118" y="85655"/>
                  <a:pt x="131492" y="84835"/>
                </a:cubicBezTo>
                <a:lnTo>
                  <a:pt x="132161" y="84987"/>
                </a:lnTo>
                <a:lnTo>
                  <a:pt x="134745" y="84348"/>
                </a:lnTo>
                <a:lnTo>
                  <a:pt x="134745" y="84348"/>
                </a:lnTo>
                <a:cubicBezTo>
                  <a:pt x="133194" y="85200"/>
                  <a:pt x="128848" y="87206"/>
                  <a:pt x="126477" y="88148"/>
                </a:cubicBezTo>
                <a:cubicBezTo>
                  <a:pt x="126558" y="88146"/>
                  <a:pt x="126632" y="88145"/>
                  <a:pt x="126699" y="88145"/>
                </a:cubicBezTo>
                <a:cubicBezTo>
                  <a:pt x="127359" y="88145"/>
                  <a:pt x="127383" y="88218"/>
                  <a:pt x="127647" y="88218"/>
                </a:cubicBezTo>
                <a:cubicBezTo>
                  <a:pt x="127848" y="88218"/>
                  <a:pt x="128189" y="88176"/>
                  <a:pt x="129061" y="88026"/>
                </a:cubicBezTo>
                <a:lnTo>
                  <a:pt x="129061" y="88026"/>
                </a:lnTo>
                <a:cubicBezTo>
                  <a:pt x="129881" y="88148"/>
                  <a:pt x="127966" y="88543"/>
                  <a:pt x="127328" y="88665"/>
                </a:cubicBezTo>
                <a:cubicBezTo>
                  <a:pt x="129000" y="88452"/>
                  <a:pt x="130672" y="88269"/>
                  <a:pt x="132343" y="88087"/>
                </a:cubicBezTo>
                <a:cubicBezTo>
                  <a:pt x="132039" y="87601"/>
                  <a:pt x="136112" y="87054"/>
                  <a:pt x="135869" y="86659"/>
                </a:cubicBezTo>
                <a:lnTo>
                  <a:pt x="135869" y="86659"/>
                </a:lnTo>
                <a:cubicBezTo>
                  <a:pt x="134076" y="87054"/>
                  <a:pt x="132283" y="87479"/>
                  <a:pt x="130489" y="87935"/>
                </a:cubicBezTo>
                <a:cubicBezTo>
                  <a:pt x="130185" y="87449"/>
                  <a:pt x="133438" y="86020"/>
                  <a:pt x="137024" y="85686"/>
                </a:cubicBezTo>
                <a:lnTo>
                  <a:pt x="137024" y="85686"/>
                </a:lnTo>
                <a:cubicBezTo>
                  <a:pt x="137936" y="85777"/>
                  <a:pt x="136447" y="86659"/>
                  <a:pt x="136538" y="86841"/>
                </a:cubicBezTo>
                <a:cubicBezTo>
                  <a:pt x="136947" y="86623"/>
                  <a:pt x="139314" y="86184"/>
                  <a:pt x="140037" y="86184"/>
                </a:cubicBezTo>
                <a:cubicBezTo>
                  <a:pt x="140120" y="86184"/>
                  <a:pt x="140181" y="86190"/>
                  <a:pt x="140216" y="86203"/>
                </a:cubicBezTo>
                <a:lnTo>
                  <a:pt x="138726" y="86628"/>
                </a:lnTo>
                <a:cubicBezTo>
                  <a:pt x="140469" y="86602"/>
                  <a:pt x="141570" y="85841"/>
                  <a:pt x="143422" y="85841"/>
                </a:cubicBezTo>
                <a:cubicBezTo>
                  <a:pt x="143703" y="85841"/>
                  <a:pt x="144000" y="85859"/>
                  <a:pt x="144319" y="85899"/>
                </a:cubicBezTo>
                <a:cubicBezTo>
                  <a:pt x="144367" y="85895"/>
                  <a:pt x="144418" y="85894"/>
                  <a:pt x="144471" y="85894"/>
                </a:cubicBezTo>
                <a:cubicBezTo>
                  <a:pt x="145136" y="85894"/>
                  <a:pt x="146137" y="86147"/>
                  <a:pt x="146635" y="86147"/>
                </a:cubicBezTo>
                <a:cubicBezTo>
                  <a:pt x="146797" y="86147"/>
                  <a:pt x="146905" y="86121"/>
                  <a:pt x="146933" y="86051"/>
                </a:cubicBezTo>
                <a:cubicBezTo>
                  <a:pt x="145565" y="85564"/>
                  <a:pt x="145170" y="83771"/>
                  <a:pt x="146052" y="83285"/>
                </a:cubicBezTo>
                <a:cubicBezTo>
                  <a:pt x="146204" y="83285"/>
                  <a:pt x="147298" y="83345"/>
                  <a:pt x="148483" y="83467"/>
                </a:cubicBezTo>
                <a:cubicBezTo>
                  <a:pt x="149669" y="83558"/>
                  <a:pt x="150945" y="83710"/>
                  <a:pt x="151432" y="83862"/>
                </a:cubicBezTo>
                <a:cubicBezTo>
                  <a:pt x="152101" y="84075"/>
                  <a:pt x="151614" y="84348"/>
                  <a:pt x="151067" y="84622"/>
                </a:cubicBezTo>
                <a:cubicBezTo>
                  <a:pt x="150550" y="84926"/>
                  <a:pt x="150003" y="85200"/>
                  <a:pt x="150581" y="85382"/>
                </a:cubicBezTo>
                <a:cubicBezTo>
                  <a:pt x="150611" y="85230"/>
                  <a:pt x="151371" y="85017"/>
                  <a:pt x="151675" y="84956"/>
                </a:cubicBezTo>
                <a:lnTo>
                  <a:pt x="151675" y="84956"/>
                </a:lnTo>
                <a:cubicBezTo>
                  <a:pt x="152478" y="85067"/>
                  <a:pt x="151541" y="85329"/>
                  <a:pt x="152768" y="85329"/>
                </a:cubicBezTo>
                <a:cubicBezTo>
                  <a:pt x="152888" y="85329"/>
                  <a:pt x="153029" y="85327"/>
                  <a:pt x="153195" y="85321"/>
                </a:cubicBezTo>
                <a:cubicBezTo>
                  <a:pt x="153321" y="85115"/>
                  <a:pt x="153897" y="85073"/>
                  <a:pt x="154408" y="85073"/>
                </a:cubicBezTo>
                <a:cubicBezTo>
                  <a:pt x="154757" y="85073"/>
                  <a:pt x="155076" y="85092"/>
                  <a:pt x="155198" y="85092"/>
                </a:cubicBezTo>
                <a:cubicBezTo>
                  <a:pt x="155369" y="85092"/>
                  <a:pt x="155150" y="85053"/>
                  <a:pt x="154076" y="84865"/>
                </a:cubicBezTo>
                <a:cubicBezTo>
                  <a:pt x="154438" y="84841"/>
                  <a:pt x="154734" y="84832"/>
                  <a:pt x="154992" y="84832"/>
                </a:cubicBezTo>
                <a:cubicBezTo>
                  <a:pt x="156054" y="84832"/>
                  <a:pt x="156467" y="84999"/>
                  <a:pt x="158180" y="85048"/>
                </a:cubicBezTo>
                <a:cubicBezTo>
                  <a:pt x="157565" y="84713"/>
                  <a:pt x="159772" y="84121"/>
                  <a:pt x="161596" y="84121"/>
                </a:cubicBezTo>
                <a:cubicBezTo>
                  <a:pt x="161758" y="84121"/>
                  <a:pt x="161917" y="84126"/>
                  <a:pt x="162070" y="84136"/>
                </a:cubicBezTo>
                <a:cubicBezTo>
                  <a:pt x="161949" y="84257"/>
                  <a:pt x="162344" y="84470"/>
                  <a:pt x="162526" y="84592"/>
                </a:cubicBezTo>
                <a:cubicBezTo>
                  <a:pt x="164411" y="84865"/>
                  <a:pt x="165839" y="85291"/>
                  <a:pt x="167146" y="85747"/>
                </a:cubicBezTo>
                <a:cubicBezTo>
                  <a:pt x="167815" y="85990"/>
                  <a:pt x="168484" y="86263"/>
                  <a:pt x="169153" y="86567"/>
                </a:cubicBezTo>
                <a:cubicBezTo>
                  <a:pt x="169821" y="86902"/>
                  <a:pt x="170490" y="87266"/>
                  <a:pt x="171219" y="87722"/>
                </a:cubicBezTo>
                <a:cubicBezTo>
                  <a:pt x="171311" y="87874"/>
                  <a:pt x="171675" y="88209"/>
                  <a:pt x="171919" y="88513"/>
                </a:cubicBezTo>
                <a:cubicBezTo>
                  <a:pt x="172089" y="88732"/>
                  <a:pt x="172182" y="88912"/>
                  <a:pt x="172055" y="88912"/>
                </a:cubicBezTo>
                <a:cubicBezTo>
                  <a:pt x="172023" y="88912"/>
                  <a:pt x="171979" y="88901"/>
                  <a:pt x="171919" y="88877"/>
                </a:cubicBezTo>
                <a:lnTo>
                  <a:pt x="171919" y="88877"/>
                </a:lnTo>
                <a:cubicBezTo>
                  <a:pt x="172314" y="89121"/>
                  <a:pt x="172739" y="89273"/>
                  <a:pt x="173469" y="90093"/>
                </a:cubicBezTo>
                <a:cubicBezTo>
                  <a:pt x="173663" y="90494"/>
                  <a:pt x="173708" y="90642"/>
                  <a:pt x="173661" y="90642"/>
                </a:cubicBezTo>
                <a:cubicBezTo>
                  <a:pt x="173598" y="90642"/>
                  <a:pt x="173366" y="90373"/>
                  <a:pt x="173104" y="90093"/>
                </a:cubicBezTo>
                <a:cubicBezTo>
                  <a:pt x="172840" y="89791"/>
                  <a:pt x="172540" y="89512"/>
                  <a:pt x="172431" y="89512"/>
                </a:cubicBezTo>
                <a:cubicBezTo>
                  <a:pt x="172365" y="89512"/>
                  <a:pt x="172369" y="89616"/>
                  <a:pt x="172496" y="89880"/>
                </a:cubicBezTo>
                <a:cubicBezTo>
                  <a:pt x="172501" y="89879"/>
                  <a:pt x="172507" y="89879"/>
                  <a:pt x="172513" y="89879"/>
                </a:cubicBezTo>
                <a:cubicBezTo>
                  <a:pt x="172683" y="89879"/>
                  <a:pt x="173185" y="90296"/>
                  <a:pt x="173773" y="90884"/>
                </a:cubicBezTo>
                <a:cubicBezTo>
                  <a:pt x="174350" y="91491"/>
                  <a:pt x="174958" y="92312"/>
                  <a:pt x="175353" y="92950"/>
                </a:cubicBezTo>
                <a:cubicBezTo>
                  <a:pt x="175444" y="92646"/>
                  <a:pt x="175080" y="91826"/>
                  <a:pt x="174441" y="91035"/>
                </a:cubicBezTo>
                <a:cubicBezTo>
                  <a:pt x="174137" y="90640"/>
                  <a:pt x="173742" y="90245"/>
                  <a:pt x="173378" y="89911"/>
                </a:cubicBezTo>
                <a:cubicBezTo>
                  <a:pt x="173195" y="89728"/>
                  <a:pt x="173013" y="89576"/>
                  <a:pt x="172830" y="89425"/>
                </a:cubicBezTo>
                <a:cubicBezTo>
                  <a:pt x="172648" y="89273"/>
                  <a:pt x="172496" y="89151"/>
                  <a:pt x="172344" y="89029"/>
                </a:cubicBezTo>
                <a:cubicBezTo>
                  <a:pt x="172400" y="88966"/>
                  <a:pt x="172491" y="88933"/>
                  <a:pt x="172612" y="88933"/>
                </a:cubicBezTo>
                <a:cubicBezTo>
                  <a:pt x="172954" y="88933"/>
                  <a:pt x="173533" y="89190"/>
                  <a:pt x="174229" y="89728"/>
                </a:cubicBezTo>
                <a:cubicBezTo>
                  <a:pt x="175171" y="90428"/>
                  <a:pt x="176417" y="91674"/>
                  <a:pt x="177207" y="93558"/>
                </a:cubicBezTo>
                <a:cubicBezTo>
                  <a:pt x="177511" y="94318"/>
                  <a:pt x="177603" y="94805"/>
                  <a:pt x="177603" y="95108"/>
                </a:cubicBezTo>
                <a:cubicBezTo>
                  <a:pt x="177633" y="95412"/>
                  <a:pt x="177572" y="95504"/>
                  <a:pt x="177542" y="95504"/>
                </a:cubicBezTo>
                <a:cubicBezTo>
                  <a:pt x="177535" y="95505"/>
                  <a:pt x="177529" y="95506"/>
                  <a:pt x="177522" y="95506"/>
                </a:cubicBezTo>
                <a:cubicBezTo>
                  <a:pt x="177443" y="95506"/>
                  <a:pt x="177358" y="95402"/>
                  <a:pt x="177327" y="95402"/>
                </a:cubicBezTo>
                <a:cubicBezTo>
                  <a:pt x="177312" y="95402"/>
                  <a:pt x="177310" y="95427"/>
                  <a:pt x="177329" y="95504"/>
                </a:cubicBezTo>
                <a:cubicBezTo>
                  <a:pt x="177481" y="96993"/>
                  <a:pt x="177359" y="98057"/>
                  <a:pt x="177268" y="98908"/>
                </a:cubicBezTo>
                <a:cubicBezTo>
                  <a:pt x="177147" y="99729"/>
                  <a:pt x="177025" y="100337"/>
                  <a:pt x="176903" y="100914"/>
                </a:cubicBezTo>
                <a:cubicBezTo>
                  <a:pt x="176751" y="101492"/>
                  <a:pt x="176599" y="102039"/>
                  <a:pt x="176235" y="102677"/>
                </a:cubicBezTo>
                <a:cubicBezTo>
                  <a:pt x="175900" y="103315"/>
                  <a:pt x="175353" y="104045"/>
                  <a:pt x="174472" y="104865"/>
                </a:cubicBezTo>
                <a:cubicBezTo>
                  <a:pt x="174045" y="105166"/>
                  <a:pt x="173799" y="105269"/>
                  <a:pt x="173657" y="105269"/>
                </a:cubicBezTo>
                <a:cubicBezTo>
                  <a:pt x="173526" y="105269"/>
                  <a:pt x="173483" y="105180"/>
                  <a:pt x="173469" y="105078"/>
                </a:cubicBezTo>
                <a:cubicBezTo>
                  <a:pt x="173441" y="104825"/>
                  <a:pt x="173543" y="104494"/>
                  <a:pt x="173365" y="104494"/>
                </a:cubicBezTo>
                <a:cubicBezTo>
                  <a:pt x="173351" y="104494"/>
                  <a:pt x="173335" y="104496"/>
                  <a:pt x="173317" y="104501"/>
                </a:cubicBezTo>
                <a:cubicBezTo>
                  <a:pt x="174077" y="103558"/>
                  <a:pt x="174685" y="102859"/>
                  <a:pt x="175232" y="102221"/>
                </a:cubicBezTo>
                <a:cubicBezTo>
                  <a:pt x="175748" y="101552"/>
                  <a:pt x="176204" y="100944"/>
                  <a:pt x="176508" y="100154"/>
                </a:cubicBezTo>
                <a:lnTo>
                  <a:pt x="176508" y="100154"/>
                </a:lnTo>
                <a:cubicBezTo>
                  <a:pt x="176204" y="100762"/>
                  <a:pt x="175809" y="101340"/>
                  <a:pt x="175414" y="101887"/>
                </a:cubicBezTo>
                <a:cubicBezTo>
                  <a:pt x="175536" y="101522"/>
                  <a:pt x="175779" y="100975"/>
                  <a:pt x="176022" y="100397"/>
                </a:cubicBezTo>
                <a:cubicBezTo>
                  <a:pt x="176265" y="99850"/>
                  <a:pt x="176447" y="99242"/>
                  <a:pt x="176630" y="98847"/>
                </a:cubicBezTo>
                <a:lnTo>
                  <a:pt x="176630" y="98847"/>
                </a:lnTo>
                <a:cubicBezTo>
                  <a:pt x="176417" y="99181"/>
                  <a:pt x="176174" y="99911"/>
                  <a:pt x="175688" y="100823"/>
                </a:cubicBezTo>
                <a:cubicBezTo>
                  <a:pt x="175201" y="101704"/>
                  <a:pt x="174472" y="102738"/>
                  <a:pt x="173621" y="103741"/>
                </a:cubicBezTo>
                <a:cubicBezTo>
                  <a:pt x="171858" y="105747"/>
                  <a:pt x="169426" y="107571"/>
                  <a:pt x="167542" y="108604"/>
                </a:cubicBezTo>
                <a:cubicBezTo>
                  <a:pt x="167049" y="109097"/>
                  <a:pt x="166163" y="109786"/>
                  <a:pt x="166434" y="109786"/>
                </a:cubicBezTo>
                <a:cubicBezTo>
                  <a:pt x="166464" y="109786"/>
                  <a:pt x="166508" y="109777"/>
                  <a:pt x="166569" y="109759"/>
                </a:cubicBezTo>
                <a:cubicBezTo>
                  <a:pt x="166964" y="109516"/>
                  <a:pt x="167329" y="109242"/>
                  <a:pt x="167694" y="108969"/>
                </a:cubicBezTo>
                <a:cubicBezTo>
                  <a:pt x="167801" y="108931"/>
                  <a:pt x="167875" y="108915"/>
                  <a:pt x="167921" y="108915"/>
                </a:cubicBezTo>
                <a:cubicBezTo>
                  <a:pt x="168141" y="108915"/>
                  <a:pt x="167765" y="109282"/>
                  <a:pt x="167390" y="109607"/>
                </a:cubicBezTo>
                <a:cubicBezTo>
                  <a:pt x="167099" y="109877"/>
                  <a:pt x="166809" y="110132"/>
                  <a:pt x="166905" y="110132"/>
                </a:cubicBezTo>
                <a:cubicBezTo>
                  <a:pt x="166949" y="110132"/>
                  <a:pt x="167078" y="110077"/>
                  <a:pt x="167329" y="109942"/>
                </a:cubicBezTo>
                <a:lnTo>
                  <a:pt x="167329" y="109942"/>
                </a:lnTo>
                <a:cubicBezTo>
                  <a:pt x="165900" y="111127"/>
                  <a:pt x="164289" y="112495"/>
                  <a:pt x="161888" y="113498"/>
                </a:cubicBezTo>
                <a:lnTo>
                  <a:pt x="161281" y="113324"/>
                </a:lnTo>
                <a:lnTo>
                  <a:pt x="161281" y="113324"/>
                </a:lnTo>
                <a:cubicBezTo>
                  <a:pt x="161283" y="113325"/>
                  <a:pt x="161285" y="113325"/>
                  <a:pt x="161287" y="113325"/>
                </a:cubicBezTo>
                <a:cubicBezTo>
                  <a:pt x="161533" y="113325"/>
                  <a:pt x="162794" y="112809"/>
                  <a:pt x="163370" y="112367"/>
                </a:cubicBezTo>
                <a:lnTo>
                  <a:pt x="163370" y="112367"/>
                </a:lnTo>
                <a:cubicBezTo>
                  <a:pt x="162440" y="113068"/>
                  <a:pt x="159619" y="113585"/>
                  <a:pt x="158848" y="114592"/>
                </a:cubicBezTo>
                <a:cubicBezTo>
                  <a:pt x="159426" y="114440"/>
                  <a:pt x="160034" y="114288"/>
                  <a:pt x="160611" y="114106"/>
                </a:cubicBezTo>
                <a:lnTo>
                  <a:pt x="160611" y="114106"/>
                </a:lnTo>
                <a:cubicBezTo>
                  <a:pt x="159061" y="115139"/>
                  <a:pt x="157177" y="116537"/>
                  <a:pt x="155019" y="117267"/>
                </a:cubicBezTo>
                <a:cubicBezTo>
                  <a:pt x="155077" y="117268"/>
                  <a:pt x="155130" y="117269"/>
                  <a:pt x="155180" y="117269"/>
                </a:cubicBezTo>
                <a:cubicBezTo>
                  <a:pt x="156080" y="117269"/>
                  <a:pt x="155564" y="117016"/>
                  <a:pt x="157207" y="116872"/>
                </a:cubicBezTo>
                <a:cubicBezTo>
                  <a:pt x="156417" y="116841"/>
                  <a:pt x="157754" y="116264"/>
                  <a:pt x="159000" y="115717"/>
                </a:cubicBezTo>
                <a:cubicBezTo>
                  <a:pt x="160087" y="115213"/>
                  <a:pt x="161081" y="114710"/>
                  <a:pt x="160532" y="114710"/>
                </a:cubicBezTo>
                <a:cubicBezTo>
                  <a:pt x="160518" y="114710"/>
                  <a:pt x="160503" y="114710"/>
                  <a:pt x="160487" y="114711"/>
                </a:cubicBezTo>
                <a:lnTo>
                  <a:pt x="160487" y="114711"/>
                </a:lnTo>
                <a:cubicBezTo>
                  <a:pt x="162092" y="114492"/>
                  <a:pt x="163047" y="113676"/>
                  <a:pt x="165110" y="113103"/>
                </a:cubicBezTo>
                <a:cubicBezTo>
                  <a:pt x="164988" y="113011"/>
                  <a:pt x="164289" y="113255"/>
                  <a:pt x="166022" y="112343"/>
                </a:cubicBezTo>
                <a:cubicBezTo>
                  <a:pt x="166083" y="112252"/>
                  <a:pt x="166235" y="112100"/>
                  <a:pt x="166326" y="112008"/>
                </a:cubicBezTo>
                <a:cubicBezTo>
                  <a:pt x="166386" y="111978"/>
                  <a:pt x="166387" y="111948"/>
                  <a:pt x="166447" y="111948"/>
                </a:cubicBezTo>
                <a:lnTo>
                  <a:pt x="166447" y="111948"/>
                </a:lnTo>
                <a:cubicBezTo>
                  <a:pt x="166387" y="111948"/>
                  <a:pt x="166386" y="111978"/>
                  <a:pt x="166326" y="111978"/>
                </a:cubicBezTo>
                <a:cubicBezTo>
                  <a:pt x="166356" y="111948"/>
                  <a:pt x="166371" y="111932"/>
                  <a:pt x="166368" y="111932"/>
                </a:cubicBezTo>
                <a:lnTo>
                  <a:pt x="166368" y="111932"/>
                </a:lnTo>
                <a:cubicBezTo>
                  <a:pt x="166364" y="111932"/>
                  <a:pt x="166341" y="111948"/>
                  <a:pt x="166295" y="111978"/>
                </a:cubicBezTo>
                <a:cubicBezTo>
                  <a:pt x="165870" y="112160"/>
                  <a:pt x="165505" y="112282"/>
                  <a:pt x="165323" y="112282"/>
                </a:cubicBezTo>
                <a:cubicBezTo>
                  <a:pt x="165657" y="111917"/>
                  <a:pt x="166478" y="111309"/>
                  <a:pt x="167329" y="110732"/>
                </a:cubicBezTo>
                <a:cubicBezTo>
                  <a:pt x="168149" y="110124"/>
                  <a:pt x="169001" y="109486"/>
                  <a:pt x="169365" y="109121"/>
                </a:cubicBezTo>
                <a:cubicBezTo>
                  <a:pt x="169596" y="108969"/>
                  <a:pt x="169700" y="108914"/>
                  <a:pt x="169733" y="108914"/>
                </a:cubicBezTo>
                <a:cubicBezTo>
                  <a:pt x="169824" y="108914"/>
                  <a:pt x="169367" y="109340"/>
                  <a:pt x="169535" y="109340"/>
                </a:cubicBezTo>
                <a:cubicBezTo>
                  <a:pt x="169562" y="109340"/>
                  <a:pt x="169605" y="109329"/>
                  <a:pt x="169669" y="109303"/>
                </a:cubicBezTo>
                <a:cubicBezTo>
                  <a:pt x="170064" y="108908"/>
                  <a:pt x="170429" y="108543"/>
                  <a:pt x="170794" y="108148"/>
                </a:cubicBezTo>
                <a:cubicBezTo>
                  <a:pt x="170811" y="108158"/>
                  <a:pt x="170834" y="108162"/>
                  <a:pt x="170862" y="108162"/>
                </a:cubicBezTo>
                <a:cubicBezTo>
                  <a:pt x="171175" y="108162"/>
                  <a:pt x="172101" y="107603"/>
                  <a:pt x="172302" y="107603"/>
                </a:cubicBezTo>
                <a:cubicBezTo>
                  <a:pt x="172427" y="107603"/>
                  <a:pt x="172274" y="107818"/>
                  <a:pt x="171523" y="108513"/>
                </a:cubicBezTo>
                <a:cubicBezTo>
                  <a:pt x="172192" y="107996"/>
                  <a:pt x="172861" y="107449"/>
                  <a:pt x="173469" y="106872"/>
                </a:cubicBezTo>
                <a:cubicBezTo>
                  <a:pt x="174107" y="106416"/>
                  <a:pt x="174806" y="105808"/>
                  <a:pt x="175414" y="105169"/>
                </a:cubicBezTo>
                <a:cubicBezTo>
                  <a:pt x="176022" y="104501"/>
                  <a:pt x="176539" y="103741"/>
                  <a:pt x="176843" y="103133"/>
                </a:cubicBezTo>
                <a:cubicBezTo>
                  <a:pt x="177238" y="102616"/>
                  <a:pt x="177542" y="101826"/>
                  <a:pt x="177694" y="101340"/>
                </a:cubicBezTo>
                <a:cubicBezTo>
                  <a:pt x="177781" y="101024"/>
                  <a:pt x="177839" y="100820"/>
                  <a:pt x="177848" y="100820"/>
                </a:cubicBezTo>
                <a:lnTo>
                  <a:pt x="177848" y="100820"/>
                </a:lnTo>
                <a:cubicBezTo>
                  <a:pt x="177855" y="100820"/>
                  <a:pt x="177836" y="100930"/>
                  <a:pt x="177785" y="101188"/>
                </a:cubicBezTo>
                <a:cubicBezTo>
                  <a:pt x="178332" y="99789"/>
                  <a:pt x="178636" y="98270"/>
                  <a:pt x="178575" y="96750"/>
                </a:cubicBezTo>
                <a:lnTo>
                  <a:pt x="178666" y="96689"/>
                </a:lnTo>
                <a:cubicBezTo>
                  <a:pt x="178697" y="95564"/>
                  <a:pt x="178484" y="94409"/>
                  <a:pt x="178058" y="93346"/>
                </a:cubicBezTo>
                <a:cubicBezTo>
                  <a:pt x="177663" y="92312"/>
                  <a:pt x="177116" y="91309"/>
                  <a:pt x="176478" y="90397"/>
                </a:cubicBezTo>
                <a:cubicBezTo>
                  <a:pt x="175870" y="89516"/>
                  <a:pt x="175171" y="88665"/>
                  <a:pt x="174441" y="87814"/>
                </a:cubicBezTo>
                <a:cubicBezTo>
                  <a:pt x="173621" y="86932"/>
                  <a:pt x="172709" y="86142"/>
                  <a:pt x="171736" y="85382"/>
                </a:cubicBezTo>
                <a:cubicBezTo>
                  <a:pt x="170460" y="84774"/>
                  <a:pt x="169122" y="84288"/>
                  <a:pt x="166994" y="83558"/>
                </a:cubicBezTo>
                <a:lnTo>
                  <a:pt x="166660" y="83163"/>
                </a:lnTo>
                <a:cubicBezTo>
                  <a:pt x="165809" y="83011"/>
                  <a:pt x="164563" y="82646"/>
                  <a:pt x="163438" y="82434"/>
                </a:cubicBezTo>
                <a:cubicBezTo>
                  <a:pt x="162590" y="82273"/>
                  <a:pt x="161811" y="82147"/>
                  <a:pt x="161309" y="82147"/>
                </a:cubicBezTo>
                <a:cubicBezTo>
                  <a:pt x="161146" y="82147"/>
                  <a:pt x="161012" y="82160"/>
                  <a:pt x="160915" y="82190"/>
                </a:cubicBezTo>
                <a:cubicBezTo>
                  <a:pt x="160064" y="81704"/>
                  <a:pt x="158058" y="81491"/>
                  <a:pt x="155900" y="81491"/>
                </a:cubicBezTo>
                <a:cubicBezTo>
                  <a:pt x="153742" y="81491"/>
                  <a:pt x="151493" y="81643"/>
                  <a:pt x="150064" y="81643"/>
                </a:cubicBezTo>
                <a:lnTo>
                  <a:pt x="149973" y="82038"/>
                </a:lnTo>
                <a:cubicBezTo>
                  <a:pt x="147997" y="82099"/>
                  <a:pt x="146113" y="82312"/>
                  <a:pt x="143711" y="82677"/>
                </a:cubicBezTo>
                <a:lnTo>
                  <a:pt x="143894" y="83011"/>
                </a:lnTo>
                <a:cubicBezTo>
                  <a:pt x="141857" y="83437"/>
                  <a:pt x="138544" y="83254"/>
                  <a:pt x="135261" y="83710"/>
                </a:cubicBezTo>
                <a:cubicBezTo>
                  <a:pt x="135474" y="83558"/>
                  <a:pt x="136295" y="83497"/>
                  <a:pt x="136903" y="83497"/>
                </a:cubicBezTo>
                <a:cubicBezTo>
                  <a:pt x="136612" y="83475"/>
                  <a:pt x="136321" y="83465"/>
                  <a:pt x="136029" y="83465"/>
                </a:cubicBezTo>
                <a:cubicBezTo>
                  <a:pt x="132294" y="83465"/>
                  <a:pt x="128495" y="85141"/>
                  <a:pt x="125140" y="85169"/>
                </a:cubicBezTo>
                <a:cubicBezTo>
                  <a:pt x="124288" y="85412"/>
                  <a:pt x="123650" y="85503"/>
                  <a:pt x="123012" y="85503"/>
                </a:cubicBezTo>
                <a:cubicBezTo>
                  <a:pt x="123103" y="85503"/>
                  <a:pt x="123164" y="85473"/>
                  <a:pt x="123225" y="85443"/>
                </a:cubicBezTo>
                <a:lnTo>
                  <a:pt x="123225" y="85443"/>
                </a:lnTo>
                <a:cubicBezTo>
                  <a:pt x="123133" y="85473"/>
                  <a:pt x="123012" y="85473"/>
                  <a:pt x="122890" y="85503"/>
                </a:cubicBezTo>
                <a:cubicBezTo>
                  <a:pt x="122495" y="85503"/>
                  <a:pt x="122070" y="85503"/>
                  <a:pt x="121644" y="85534"/>
                </a:cubicBezTo>
                <a:cubicBezTo>
                  <a:pt x="121826" y="85549"/>
                  <a:pt x="122009" y="85557"/>
                  <a:pt x="122184" y="85557"/>
                </a:cubicBezTo>
                <a:cubicBezTo>
                  <a:pt x="122358" y="85557"/>
                  <a:pt x="122526" y="85549"/>
                  <a:pt x="122677" y="85534"/>
                </a:cubicBezTo>
                <a:lnTo>
                  <a:pt x="122677" y="85534"/>
                </a:lnTo>
                <a:cubicBezTo>
                  <a:pt x="122009" y="85655"/>
                  <a:pt x="121006" y="85868"/>
                  <a:pt x="120003" y="86142"/>
                </a:cubicBezTo>
                <a:lnTo>
                  <a:pt x="119516" y="85838"/>
                </a:lnTo>
                <a:cubicBezTo>
                  <a:pt x="119425" y="85868"/>
                  <a:pt x="119364" y="85868"/>
                  <a:pt x="119273" y="85899"/>
                </a:cubicBezTo>
                <a:cubicBezTo>
                  <a:pt x="118270" y="85929"/>
                  <a:pt x="118513" y="86203"/>
                  <a:pt x="119091" y="86385"/>
                </a:cubicBezTo>
                <a:cubicBezTo>
                  <a:pt x="118604" y="86537"/>
                  <a:pt x="118149" y="86689"/>
                  <a:pt x="117814" y="86841"/>
                </a:cubicBezTo>
                <a:cubicBezTo>
                  <a:pt x="117652" y="86760"/>
                  <a:pt x="117465" y="86728"/>
                  <a:pt x="117261" y="86728"/>
                </a:cubicBezTo>
                <a:cubicBezTo>
                  <a:pt x="116502" y="86728"/>
                  <a:pt x="115504" y="87172"/>
                  <a:pt x="114621" y="87172"/>
                </a:cubicBezTo>
                <a:cubicBezTo>
                  <a:pt x="114411" y="87172"/>
                  <a:pt x="114207" y="87147"/>
                  <a:pt x="114015" y="87084"/>
                </a:cubicBezTo>
                <a:cubicBezTo>
                  <a:pt x="113447" y="87453"/>
                  <a:pt x="109597" y="88139"/>
                  <a:pt x="108765" y="88822"/>
                </a:cubicBezTo>
                <a:lnTo>
                  <a:pt x="108765" y="88822"/>
                </a:lnTo>
                <a:cubicBezTo>
                  <a:pt x="107657" y="88943"/>
                  <a:pt x="106553" y="89096"/>
                  <a:pt x="105595" y="89455"/>
                </a:cubicBezTo>
                <a:lnTo>
                  <a:pt x="105048" y="89090"/>
                </a:lnTo>
                <a:lnTo>
                  <a:pt x="102738" y="90184"/>
                </a:lnTo>
                <a:cubicBezTo>
                  <a:pt x="101218" y="90184"/>
                  <a:pt x="100580" y="90154"/>
                  <a:pt x="101978" y="89516"/>
                </a:cubicBezTo>
                <a:lnTo>
                  <a:pt x="101978" y="89516"/>
                </a:lnTo>
                <a:cubicBezTo>
                  <a:pt x="98543" y="90762"/>
                  <a:pt x="99151" y="90306"/>
                  <a:pt x="96264" y="91431"/>
                </a:cubicBezTo>
                <a:lnTo>
                  <a:pt x="96355" y="91096"/>
                </a:lnTo>
                <a:lnTo>
                  <a:pt x="96355" y="91096"/>
                </a:lnTo>
                <a:cubicBezTo>
                  <a:pt x="95324" y="91325"/>
                  <a:pt x="93836" y="91986"/>
                  <a:pt x="93082" y="91986"/>
                </a:cubicBezTo>
                <a:cubicBezTo>
                  <a:pt x="93035" y="91986"/>
                  <a:pt x="92991" y="91983"/>
                  <a:pt x="92950" y="91978"/>
                </a:cubicBezTo>
                <a:cubicBezTo>
                  <a:pt x="92904" y="91976"/>
                  <a:pt x="92856" y="91975"/>
                  <a:pt x="92805" y="91975"/>
                </a:cubicBezTo>
                <a:cubicBezTo>
                  <a:pt x="90085" y="91975"/>
                  <a:pt x="80951" y="94332"/>
                  <a:pt x="74835" y="95078"/>
                </a:cubicBezTo>
                <a:cubicBezTo>
                  <a:pt x="76202" y="95686"/>
                  <a:pt x="71886" y="95260"/>
                  <a:pt x="71795" y="95990"/>
                </a:cubicBezTo>
                <a:cubicBezTo>
                  <a:pt x="71400" y="95838"/>
                  <a:pt x="70518" y="95899"/>
                  <a:pt x="71461" y="95534"/>
                </a:cubicBezTo>
                <a:lnTo>
                  <a:pt x="71461" y="95534"/>
                </a:lnTo>
                <a:cubicBezTo>
                  <a:pt x="68360" y="96355"/>
                  <a:pt x="66689" y="96142"/>
                  <a:pt x="64652" y="97145"/>
                </a:cubicBezTo>
                <a:cubicBezTo>
                  <a:pt x="64257" y="96993"/>
                  <a:pt x="65260" y="96689"/>
                  <a:pt x="64926" y="96628"/>
                </a:cubicBezTo>
                <a:lnTo>
                  <a:pt x="64926" y="96628"/>
                </a:lnTo>
                <a:cubicBezTo>
                  <a:pt x="64706" y="96738"/>
                  <a:pt x="64091" y="96971"/>
                  <a:pt x="63705" y="96971"/>
                </a:cubicBezTo>
                <a:cubicBezTo>
                  <a:pt x="63663" y="96971"/>
                  <a:pt x="63624" y="96969"/>
                  <a:pt x="63588" y="96963"/>
                </a:cubicBezTo>
                <a:cubicBezTo>
                  <a:pt x="63254" y="96902"/>
                  <a:pt x="64014" y="96689"/>
                  <a:pt x="64500" y="96507"/>
                </a:cubicBezTo>
                <a:lnTo>
                  <a:pt x="64500" y="96507"/>
                </a:lnTo>
                <a:cubicBezTo>
                  <a:pt x="61309" y="97175"/>
                  <a:pt x="61096" y="97874"/>
                  <a:pt x="60974" y="98513"/>
                </a:cubicBezTo>
                <a:cubicBezTo>
                  <a:pt x="59302" y="98543"/>
                  <a:pt x="58512" y="98726"/>
                  <a:pt x="57388" y="99333"/>
                </a:cubicBezTo>
                <a:cubicBezTo>
                  <a:pt x="56810" y="99242"/>
                  <a:pt x="55807" y="99212"/>
                  <a:pt x="57783" y="98786"/>
                </a:cubicBezTo>
                <a:lnTo>
                  <a:pt x="57783" y="98786"/>
                </a:lnTo>
                <a:cubicBezTo>
                  <a:pt x="56658" y="98969"/>
                  <a:pt x="50883" y="99759"/>
                  <a:pt x="50852" y="100245"/>
                </a:cubicBezTo>
                <a:cubicBezTo>
                  <a:pt x="50817" y="100239"/>
                  <a:pt x="50773" y="100237"/>
                  <a:pt x="50723" y="100237"/>
                </a:cubicBezTo>
                <a:cubicBezTo>
                  <a:pt x="50259" y="100237"/>
                  <a:pt x="49245" y="100470"/>
                  <a:pt x="48998" y="100580"/>
                </a:cubicBezTo>
                <a:cubicBezTo>
                  <a:pt x="46475" y="100975"/>
                  <a:pt x="46232" y="100975"/>
                  <a:pt x="43770" y="101400"/>
                </a:cubicBezTo>
                <a:lnTo>
                  <a:pt x="44469" y="101370"/>
                </a:lnTo>
                <a:lnTo>
                  <a:pt x="44469" y="101370"/>
                </a:lnTo>
                <a:cubicBezTo>
                  <a:pt x="43557" y="102099"/>
                  <a:pt x="42402" y="101826"/>
                  <a:pt x="40427" y="102191"/>
                </a:cubicBezTo>
                <a:lnTo>
                  <a:pt x="40457" y="102130"/>
                </a:lnTo>
                <a:lnTo>
                  <a:pt x="40457" y="102130"/>
                </a:lnTo>
                <a:cubicBezTo>
                  <a:pt x="38147" y="102251"/>
                  <a:pt x="37661" y="102373"/>
                  <a:pt x="37174" y="102464"/>
                </a:cubicBezTo>
                <a:cubicBezTo>
                  <a:pt x="36688" y="102586"/>
                  <a:pt x="36202" y="102677"/>
                  <a:pt x="33922" y="102707"/>
                </a:cubicBezTo>
                <a:lnTo>
                  <a:pt x="34196" y="103042"/>
                </a:lnTo>
                <a:cubicBezTo>
                  <a:pt x="34068" y="103366"/>
                  <a:pt x="33448" y="103443"/>
                  <a:pt x="32583" y="103443"/>
                </a:cubicBezTo>
                <a:cubicBezTo>
                  <a:pt x="31795" y="103443"/>
                  <a:pt x="30803" y="103379"/>
                  <a:pt x="29798" y="103379"/>
                </a:cubicBezTo>
                <a:cubicBezTo>
                  <a:pt x="29013" y="103379"/>
                  <a:pt x="28219" y="103418"/>
                  <a:pt x="27509" y="103558"/>
                </a:cubicBezTo>
                <a:lnTo>
                  <a:pt x="28481" y="103680"/>
                </a:lnTo>
                <a:cubicBezTo>
                  <a:pt x="28273" y="103738"/>
                  <a:pt x="28039" y="103762"/>
                  <a:pt x="27786" y="103762"/>
                </a:cubicBezTo>
                <a:cubicBezTo>
                  <a:pt x="26301" y="103762"/>
                  <a:pt x="24170" y="102911"/>
                  <a:pt x="22949" y="102859"/>
                </a:cubicBezTo>
                <a:cubicBezTo>
                  <a:pt x="22645" y="102799"/>
                  <a:pt x="23436" y="102738"/>
                  <a:pt x="23891" y="102677"/>
                </a:cubicBezTo>
                <a:cubicBezTo>
                  <a:pt x="23248" y="102625"/>
                  <a:pt x="22809" y="102602"/>
                  <a:pt x="22512" y="102602"/>
                </a:cubicBezTo>
                <a:cubicBezTo>
                  <a:pt x="21938" y="102602"/>
                  <a:pt x="21885" y="102689"/>
                  <a:pt x="21885" y="102829"/>
                </a:cubicBezTo>
                <a:cubicBezTo>
                  <a:pt x="21885" y="103011"/>
                  <a:pt x="22007" y="103285"/>
                  <a:pt x="20609" y="103346"/>
                </a:cubicBezTo>
                <a:cubicBezTo>
                  <a:pt x="20092" y="103103"/>
                  <a:pt x="21277" y="102707"/>
                  <a:pt x="19393" y="102647"/>
                </a:cubicBezTo>
                <a:cubicBezTo>
                  <a:pt x="19305" y="102629"/>
                  <a:pt x="19183" y="102622"/>
                  <a:pt x="19033" y="102622"/>
                </a:cubicBezTo>
                <a:cubicBezTo>
                  <a:pt x="18411" y="102622"/>
                  <a:pt x="17299" y="102750"/>
                  <a:pt x="16049" y="102799"/>
                </a:cubicBezTo>
                <a:cubicBezTo>
                  <a:pt x="15706" y="102819"/>
                  <a:pt x="15352" y="102830"/>
                  <a:pt x="14997" y="102830"/>
                </a:cubicBezTo>
                <a:cubicBezTo>
                  <a:pt x="13748" y="102830"/>
                  <a:pt x="12480" y="102691"/>
                  <a:pt x="11581" y="102312"/>
                </a:cubicBezTo>
                <a:lnTo>
                  <a:pt x="11581" y="102312"/>
                </a:lnTo>
                <a:cubicBezTo>
                  <a:pt x="12008" y="102579"/>
                  <a:pt x="12458" y="102845"/>
                  <a:pt x="11701" y="102845"/>
                </a:cubicBezTo>
                <a:cubicBezTo>
                  <a:pt x="11594" y="102845"/>
                  <a:pt x="11465" y="102840"/>
                  <a:pt x="11308" y="102829"/>
                </a:cubicBezTo>
                <a:cubicBezTo>
                  <a:pt x="10365" y="102677"/>
                  <a:pt x="9119" y="102160"/>
                  <a:pt x="8055" y="101583"/>
                </a:cubicBezTo>
                <a:cubicBezTo>
                  <a:pt x="6961" y="101005"/>
                  <a:pt x="6140" y="100367"/>
                  <a:pt x="5380" y="100093"/>
                </a:cubicBezTo>
                <a:cubicBezTo>
                  <a:pt x="5259" y="99911"/>
                  <a:pt x="5259" y="99820"/>
                  <a:pt x="5289" y="99789"/>
                </a:cubicBezTo>
                <a:cubicBezTo>
                  <a:pt x="5228" y="99729"/>
                  <a:pt x="5168" y="99668"/>
                  <a:pt x="5077" y="99607"/>
                </a:cubicBezTo>
                <a:cubicBezTo>
                  <a:pt x="5016" y="99546"/>
                  <a:pt x="4955" y="99485"/>
                  <a:pt x="4894" y="99425"/>
                </a:cubicBezTo>
                <a:cubicBezTo>
                  <a:pt x="4742" y="99273"/>
                  <a:pt x="4621" y="99121"/>
                  <a:pt x="4499" y="98938"/>
                </a:cubicBezTo>
                <a:cubicBezTo>
                  <a:pt x="4225" y="98574"/>
                  <a:pt x="4013" y="98178"/>
                  <a:pt x="3830" y="97662"/>
                </a:cubicBezTo>
                <a:cubicBezTo>
                  <a:pt x="3739" y="97419"/>
                  <a:pt x="3618" y="97175"/>
                  <a:pt x="3557" y="96963"/>
                </a:cubicBezTo>
                <a:cubicBezTo>
                  <a:pt x="3496" y="96719"/>
                  <a:pt x="3435" y="96476"/>
                  <a:pt x="3374" y="96264"/>
                </a:cubicBezTo>
                <a:cubicBezTo>
                  <a:pt x="3222" y="95868"/>
                  <a:pt x="3162" y="95504"/>
                  <a:pt x="3070" y="95291"/>
                </a:cubicBezTo>
                <a:cubicBezTo>
                  <a:pt x="3344" y="94957"/>
                  <a:pt x="3496" y="94288"/>
                  <a:pt x="3648" y="93437"/>
                </a:cubicBezTo>
                <a:cubicBezTo>
                  <a:pt x="3739" y="93011"/>
                  <a:pt x="3800" y="92555"/>
                  <a:pt x="3952" y="92069"/>
                </a:cubicBezTo>
                <a:cubicBezTo>
                  <a:pt x="4013" y="91826"/>
                  <a:pt x="4073" y="91583"/>
                  <a:pt x="4134" y="91339"/>
                </a:cubicBezTo>
                <a:cubicBezTo>
                  <a:pt x="4195" y="91096"/>
                  <a:pt x="4286" y="90853"/>
                  <a:pt x="4377" y="90610"/>
                </a:cubicBezTo>
                <a:cubicBezTo>
                  <a:pt x="4681" y="89607"/>
                  <a:pt x="5137" y="88695"/>
                  <a:pt x="5532" y="88057"/>
                </a:cubicBezTo>
                <a:cubicBezTo>
                  <a:pt x="5654" y="87905"/>
                  <a:pt x="5745" y="87753"/>
                  <a:pt x="5836" y="87631"/>
                </a:cubicBezTo>
                <a:cubicBezTo>
                  <a:pt x="5928" y="87540"/>
                  <a:pt x="6019" y="87449"/>
                  <a:pt x="6110" y="87358"/>
                </a:cubicBezTo>
                <a:cubicBezTo>
                  <a:pt x="6232" y="87277"/>
                  <a:pt x="6340" y="87223"/>
                  <a:pt x="6434" y="87223"/>
                </a:cubicBezTo>
                <a:cubicBezTo>
                  <a:pt x="6481" y="87223"/>
                  <a:pt x="6525" y="87236"/>
                  <a:pt x="6566" y="87266"/>
                </a:cubicBezTo>
                <a:cubicBezTo>
                  <a:pt x="6961" y="86659"/>
                  <a:pt x="7447" y="86051"/>
                  <a:pt x="7934" y="85443"/>
                </a:cubicBezTo>
                <a:cubicBezTo>
                  <a:pt x="8177" y="85169"/>
                  <a:pt x="8420" y="84865"/>
                  <a:pt x="8663" y="84592"/>
                </a:cubicBezTo>
                <a:cubicBezTo>
                  <a:pt x="8906" y="84288"/>
                  <a:pt x="9180" y="83984"/>
                  <a:pt x="9423" y="83710"/>
                </a:cubicBezTo>
                <a:lnTo>
                  <a:pt x="9453" y="83893"/>
                </a:lnTo>
                <a:cubicBezTo>
                  <a:pt x="11520" y="81795"/>
                  <a:pt x="12189" y="80944"/>
                  <a:pt x="12767" y="80032"/>
                </a:cubicBezTo>
                <a:cubicBezTo>
                  <a:pt x="12952" y="79905"/>
                  <a:pt x="13047" y="79860"/>
                  <a:pt x="13090" y="79860"/>
                </a:cubicBezTo>
                <a:cubicBezTo>
                  <a:pt x="13180" y="79860"/>
                  <a:pt x="13040" y="80062"/>
                  <a:pt x="13040" y="80123"/>
                </a:cubicBezTo>
                <a:cubicBezTo>
                  <a:pt x="14773" y="78786"/>
                  <a:pt x="15745" y="78057"/>
                  <a:pt x="16596" y="77327"/>
                </a:cubicBezTo>
                <a:cubicBezTo>
                  <a:pt x="17022" y="76962"/>
                  <a:pt x="17417" y="76598"/>
                  <a:pt x="17873" y="76142"/>
                </a:cubicBezTo>
                <a:cubicBezTo>
                  <a:pt x="18329" y="75716"/>
                  <a:pt x="18846" y="75199"/>
                  <a:pt x="19484" y="74531"/>
                </a:cubicBezTo>
                <a:lnTo>
                  <a:pt x="20031" y="74591"/>
                </a:lnTo>
                <a:cubicBezTo>
                  <a:pt x="20366" y="74227"/>
                  <a:pt x="21764" y="73406"/>
                  <a:pt x="23496" y="72373"/>
                </a:cubicBezTo>
                <a:cubicBezTo>
                  <a:pt x="25229" y="71309"/>
                  <a:pt x="27296" y="70063"/>
                  <a:pt x="29028" y="68695"/>
                </a:cubicBezTo>
                <a:lnTo>
                  <a:pt x="29028" y="68695"/>
                </a:lnTo>
                <a:cubicBezTo>
                  <a:pt x="28998" y="68755"/>
                  <a:pt x="28968" y="68875"/>
                  <a:pt x="28701" y="69085"/>
                </a:cubicBezTo>
                <a:lnTo>
                  <a:pt x="28701" y="69085"/>
                </a:lnTo>
                <a:cubicBezTo>
                  <a:pt x="32592" y="66048"/>
                  <a:pt x="39211" y="63769"/>
                  <a:pt x="40032" y="61673"/>
                </a:cubicBezTo>
                <a:lnTo>
                  <a:pt x="42646" y="59698"/>
                </a:lnTo>
                <a:lnTo>
                  <a:pt x="42646" y="59698"/>
                </a:lnTo>
                <a:cubicBezTo>
                  <a:pt x="41659" y="60257"/>
                  <a:pt x="41222" y="60451"/>
                  <a:pt x="41078" y="60451"/>
                </a:cubicBezTo>
                <a:cubicBezTo>
                  <a:pt x="40747" y="60451"/>
                  <a:pt x="41948" y="59435"/>
                  <a:pt x="41621" y="59435"/>
                </a:cubicBezTo>
                <a:cubicBezTo>
                  <a:pt x="41562" y="59435"/>
                  <a:pt x="41454" y="59468"/>
                  <a:pt x="41278" y="59546"/>
                </a:cubicBezTo>
                <a:cubicBezTo>
                  <a:pt x="42200" y="58931"/>
                  <a:pt x="43633" y="58303"/>
                  <a:pt x="43948" y="58303"/>
                </a:cubicBezTo>
                <a:cubicBezTo>
                  <a:pt x="44100" y="58303"/>
                  <a:pt x="43991" y="58450"/>
                  <a:pt x="43436" y="58816"/>
                </a:cubicBezTo>
                <a:lnTo>
                  <a:pt x="43132" y="58907"/>
                </a:lnTo>
                <a:cubicBezTo>
                  <a:pt x="43097" y="59035"/>
                  <a:pt x="43146" y="59091"/>
                  <a:pt x="43257" y="59091"/>
                </a:cubicBezTo>
                <a:cubicBezTo>
                  <a:pt x="43967" y="59091"/>
                  <a:pt x="47225" y="56860"/>
                  <a:pt x="47793" y="56860"/>
                </a:cubicBezTo>
                <a:cubicBezTo>
                  <a:pt x="47836" y="56860"/>
                  <a:pt x="47864" y="56873"/>
                  <a:pt x="47874" y="56901"/>
                </a:cubicBezTo>
                <a:cubicBezTo>
                  <a:pt x="54956" y="52585"/>
                  <a:pt x="62038" y="48694"/>
                  <a:pt x="68452" y="44196"/>
                </a:cubicBezTo>
                <a:lnTo>
                  <a:pt x="68452" y="44196"/>
                </a:lnTo>
                <a:lnTo>
                  <a:pt x="67388" y="44257"/>
                </a:lnTo>
                <a:cubicBezTo>
                  <a:pt x="68148" y="43770"/>
                  <a:pt x="68877" y="43223"/>
                  <a:pt x="69637" y="42707"/>
                </a:cubicBezTo>
                <a:cubicBezTo>
                  <a:pt x="69843" y="42613"/>
                  <a:pt x="70020" y="42557"/>
                  <a:pt x="70120" y="42557"/>
                </a:cubicBezTo>
                <a:cubicBezTo>
                  <a:pt x="70346" y="42557"/>
                  <a:pt x="70184" y="42840"/>
                  <a:pt x="69090" y="43618"/>
                </a:cubicBezTo>
                <a:cubicBezTo>
                  <a:pt x="70093" y="43284"/>
                  <a:pt x="71552" y="41491"/>
                  <a:pt x="71522" y="41339"/>
                </a:cubicBezTo>
                <a:cubicBezTo>
                  <a:pt x="72261" y="40841"/>
                  <a:pt x="72614" y="40656"/>
                  <a:pt x="72732" y="40656"/>
                </a:cubicBezTo>
                <a:cubicBezTo>
                  <a:pt x="72865" y="40656"/>
                  <a:pt x="72692" y="40896"/>
                  <a:pt x="72433" y="41187"/>
                </a:cubicBezTo>
                <a:cubicBezTo>
                  <a:pt x="72062" y="41632"/>
                  <a:pt x="71470" y="42158"/>
                  <a:pt x="71524" y="42158"/>
                </a:cubicBezTo>
                <a:cubicBezTo>
                  <a:pt x="71537" y="42158"/>
                  <a:pt x="71583" y="42130"/>
                  <a:pt x="71673" y="42068"/>
                </a:cubicBezTo>
                <a:cubicBezTo>
                  <a:pt x="72099" y="41764"/>
                  <a:pt x="72494" y="41400"/>
                  <a:pt x="72920" y="41065"/>
                </a:cubicBezTo>
                <a:lnTo>
                  <a:pt x="72920" y="41065"/>
                </a:lnTo>
                <a:lnTo>
                  <a:pt x="72585" y="41248"/>
                </a:lnTo>
                <a:cubicBezTo>
                  <a:pt x="73467" y="40275"/>
                  <a:pt x="73436" y="40032"/>
                  <a:pt x="75260" y="38573"/>
                </a:cubicBezTo>
                <a:cubicBezTo>
                  <a:pt x="75823" y="38165"/>
                  <a:pt x="76041" y="38089"/>
                  <a:pt x="76157" y="38089"/>
                </a:cubicBezTo>
                <a:cubicBezTo>
                  <a:pt x="76226" y="38089"/>
                  <a:pt x="76260" y="38116"/>
                  <a:pt x="76309" y="38116"/>
                </a:cubicBezTo>
                <a:cubicBezTo>
                  <a:pt x="76356" y="38116"/>
                  <a:pt x="76417" y="38091"/>
                  <a:pt x="76537" y="37995"/>
                </a:cubicBezTo>
                <a:cubicBezTo>
                  <a:pt x="76540" y="37998"/>
                  <a:pt x="76544" y="38000"/>
                  <a:pt x="76549" y="38000"/>
                </a:cubicBezTo>
                <a:cubicBezTo>
                  <a:pt x="76599" y="38000"/>
                  <a:pt x="76768" y="37858"/>
                  <a:pt x="77236" y="37418"/>
                </a:cubicBezTo>
                <a:cubicBezTo>
                  <a:pt x="78117" y="36658"/>
                  <a:pt x="78999" y="35898"/>
                  <a:pt x="79850" y="35108"/>
                </a:cubicBezTo>
                <a:lnTo>
                  <a:pt x="79850" y="35108"/>
                </a:lnTo>
                <a:lnTo>
                  <a:pt x="78543" y="35746"/>
                </a:lnTo>
                <a:cubicBezTo>
                  <a:pt x="79029" y="35138"/>
                  <a:pt x="79607" y="34591"/>
                  <a:pt x="79911" y="34257"/>
                </a:cubicBezTo>
                <a:cubicBezTo>
                  <a:pt x="80054" y="34098"/>
                  <a:pt x="80114" y="34005"/>
                  <a:pt x="80034" y="34005"/>
                </a:cubicBezTo>
                <a:cubicBezTo>
                  <a:pt x="79967" y="34005"/>
                  <a:pt x="79802" y="34071"/>
                  <a:pt x="79504" y="34217"/>
                </a:cubicBezTo>
                <a:lnTo>
                  <a:pt x="79504" y="34217"/>
                </a:lnTo>
                <a:cubicBezTo>
                  <a:pt x="80631" y="33633"/>
                  <a:pt x="82933" y="31429"/>
                  <a:pt x="84744" y="28877"/>
                </a:cubicBezTo>
                <a:cubicBezTo>
                  <a:pt x="85656" y="27570"/>
                  <a:pt x="86507" y="26232"/>
                  <a:pt x="87023" y="25047"/>
                </a:cubicBezTo>
                <a:cubicBezTo>
                  <a:pt x="87297" y="24469"/>
                  <a:pt x="87510" y="23922"/>
                  <a:pt x="87662" y="23527"/>
                </a:cubicBezTo>
                <a:cubicBezTo>
                  <a:pt x="87753" y="23314"/>
                  <a:pt x="87844" y="23132"/>
                  <a:pt x="87905" y="22980"/>
                </a:cubicBezTo>
                <a:cubicBezTo>
                  <a:pt x="87966" y="22797"/>
                  <a:pt x="87996" y="22676"/>
                  <a:pt x="88057" y="22585"/>
                </a:cubicBezTo>
                <a:cubicBezTo>
                  <a:pt x="88118" y="22007"/>
                  <a:pt x="88239" y="21460"/>
                  <a:pt x="88270" y="20882"/>
                </a:cubicBezTo>
                <a:cubicBezTo>
                  <a:pt x="88300" y="20579"/>
                  <a:pt x="88330" y="20305"/>
                  <a:pt x="88361" y="20001"/>
                </a:cubicBezTo>
                <a:cubicBezTo>
                  <a:pt x="88361" y="19727"/>
                  <a:pt x="88361" y="19424"/>
                  <a:pt x="88361" y="19120"/>
                </a:cubicBezTo>
                <a:cubicBezTo>
                  <a:pt x="88422" y="18512"/>
                  <a:pt x="88330" y="17904"/>
                  <a:pt x="88300" y="17265"/>
                </a:cubicBezTo>
                <a:cubicBezTo>
                  <a:pt x="88270" y="16931"/>
                  <a:pt x="88209" y="16627"/>
                  <a:pt x="88148" y="16293"/>
                </a:cubicBezTo>
                <a:cubicBezTo>
                  <a:pt x="88087" y="15958"/>
                  <a:pt x="88057" y="15624"/>
                  <a:pt x="87935" y="15290"/>
                </a:cubicBezTo>
                <a:lnTo>
                  <a:pt x="87935" y="15290"/>
                </a:lnTo>
                <a:cubicBezTo>
                  <a:pt x="87991" y="15595"/>
                  <a:pt x="87919" y="15875"/>
                  <a:pt x="87791" y="15875"/>
                </a:cubicBezTo>
                <a:cubicBezTo>
                  <a:pt x="87779" y="15875"/>
                  <a:pt x="87766" y="15872"/>
                  <a:pt x="87753" y="15867"/>
                </a:cubicBezTo>
                <a:cubicBezTo>
                  <a:pt x="87692" y="15806"/>
                  <a:pt x="87601" y="15685"/>
                  <a:pt x="87479" y="15442"/>
                </a:cubicBezTo>
                <a:cubicBezTo>
                  <a:pt x="87358" y="15168"/>
                  <a:pt x="87236" y="14773"/>
                  <a:pt x="87054" y="14226"/>
                </a:cubicBezTo>
                <a:lnTo>
                  <a:pt x="87054" y="14226"/>
                </a:lnTo>
                <a:cubicBezTo>
                  <a:pt x="87117" y="14249"/>
                  <a:pt x="87171" y="14260"/>
                  <a:pt x="87216" y="14260"/>
                </a:cubicBezTo>
                <a:cubicBezTo>
                  <a:pt x="87407" y="14260"/>
                  <a:pt x="87437" y="14060"/>
                  <a:pt x="87388" y="13740"/>
                </a:cubicBezTo>
                <a:cubicBezTo>
                  <a:pt x="87327" y="13344"/>
                  <a:pt x="87145" y="12706"/>
                  <a:pt x="86811" y="12068"/>
                </a:cubicBezTo>
                <a:cubicBezTo>
                  <a:pt x="86191" y="10800"/>
                  <a:pt x="85171" y="9388"/>
                  <a:pt x="84750" y="8445"/>
                </a:cubicBezTo>
                <a:lnTo>
                  <a:pt x="84750" y="8445"/>
                </a:lnTo>
                <a:cubicBezTo>
                  <a:pt x="84795" y="8558"/>
                  <a:pt x="84795" y="8607"/>
                  <a:pt x="84758" y="8607"/>
                </a:cubicBezTo>
                <a:cubicBezTo>
                  <a:pt x="84700" y="8607"/>
                  <a:pt x="84553" y="8486"/>
                  <a:pt x="84349" y="8299"/>
                </a:cubicBezTo>
                <a:cubicBezTo>
                  <a:pt x="83923" y="7964"/>
                  <a:pt x="83345" y="7387"/>
                  <a:pt x="82707" y="6901"/>
                </a:cubicBezTo>
                <a:cubicBezTo>
                  <a:pt x="81897" y="6268"/>
                  <a:pt x="81087" y="5765"/>
                  <a:pt x="80870" y="5765"/>
                </a:cubicBezTo>
                <a:cubicBezTo>
                  <a:pt x="80753" y="5765"/>
                  <a:pt x="80807" y="5911"/>
                  <a:pt x="81127" y="6262"/>
                </a:cubicBezTo>
                <a:cubicBezTo>
                  <a:pt x="80336" y="5715"/>
                  <a:pt x="80367" y="5624"/>
                  <a:pt x="80458" y="5533"/>
                </a:cubicBezTo>
                <a:cubicBezTo>
                  <a:pt x="80519" y="5472"/>
                  <a:pt x="80701" y="5381"/>
                  <a:pt x="80093" y="4894"/>
                </a:cubicBezTo>
                <a:cubicBezTo>
                  <a:pt x="79029" y="4347"/>
                  <a:pt x="77935" y="3861"/>
                  <a:pt x="76750" y="3344"/>
                </a:cubicBezTo>
                <a:cubicBezTo>
                  <a:pt x="75595" y="2858"/>
                  <a:pt x="74379" y="2402"/>
                  <a:pt x="73102" y="1976"/>
                </a:cubicBezTo>
                <a:cubicBezTo>
                  <a:pt x="70549" y="1186"/>
                  <a:pt x="67813" y="578"/>
                  <a:pt x="65017" y="365"/>
                </a:cubicBezTo>
                <a:lnTo>
                  <a:pt x="65017" y="365"/>
                </a:lnTo>
                <a:cubicBezTo>
                  <a:pt x="64895" y="487"/>
                  <a:pt x="65807" y="791"/>
                  <a:pt x="64591" y="852"/>
                </a:cubicBezTo>
                <a:cubicBezTo>
                  <a:pt x="63649" y="548"/>
                  <a:pt x="62676" y="244"/>
                  <a:pt x="61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rot="10012695">
            <a:off x="-1477738" y="-435491"/>
            <a:ext cx="4467013" cy="2931479"/>
          </a:xfrm>
          <a:custGeom>
            <a:rect b="b" l="l" r="r" t="t"/>
            <a:pathLst>
              <a:path extrusionOk="0" h="117270" w="178697">
                <a:moveTo>
                  <a:pt x="65008" y="3813"/>
                </a:moveTo>
                <a:cubicBezTo>
                  <a:pt x="65092" y="3829"/>
                  <a:pt x="65176" y="3845"/>
                  <a:pt x="65260" y="3861"/>
                </a:cubicBezTo>
                <a:cubicBezTo>
                  <a:pt x="65199" y="3843"/>
                  <a:pt x="65114" y="3827"/>
                  <a:pt x="65008" y="3813"/>
                </a:cubicBezTo>
                <a:close/>
                <a:moveTo>
                  <a:pt x="84713" y="8360"/>
                </a:moveTo>
                <a:cubicBezTo>
                  <a:pt x="84725" y="8388"/>
                  <a:pt x="84737" y="8416"/>
                  <a:pt x="84750" y="8445"/>
                </a:cubicBezTo>
                <a:lnTo>
                  <a:pt x="84750" y="8445"/>
                </a:lnTo>
                <a:cubicBezTo>
                  <a:pt x="84740" y="8420"/>
                  <a:pt x="84728" y="8391"/>
                  <a:pt x="84713" y="8360"/>
                </a:cubicBezTo>
                <a:close/>
                <a:moveTo>
                  <a:pt x="76828" y="37383"/>
                </a:moveTo>
                <a:cubicBezTo>
                  <a:pt x="76866" y="37383"/>
                  <a:pt x="76766" y="37537"/>
                  <a:pt x="76658" y="37691"/>
                </a:cubicBezTo>
                <a:lnTo>
                  <a:pt x="76202" y="37965"/>
                </a:lnTo>
                <a:cubicBezTo>
                  <a:pt x="76623" y="37530"/>
                  <a:pt x="76791" y="37383"/>
                  <a:pt x="76828" y="37383"/>
                </a:cubicBezTo>
                <a:close/>
                <a:moveTo>
                  <a:pt x="52258" y="50291"/>
                </a:moveTo>
                <a:lnTo>
                  <a:pt x="52258" y="50291"/>
                </a:lnTo>
                <a:cubicBezTo>
                  <a:pt x="52234" y="50306"/>
                  <a:pt x="52211" y="50321"/>
                  <a:pt x="52190" y="50336"/>
                </a:cubicBezTo>
                <a:cubicBezTo>
                  <a:pt x="52213" y="50321"/>
                  <a:pt x="52235" y="50306"/>
                  <a:pt x="52258" y="50291"/>
                </a:cubicBezTo>
                <a:close/>
                <a:moveTo>
                  <a:pt x="30275" y="63527"/>
                </a:moveTo>
                <a:cubicBezTo>
                  <a:pt x="30233" y="63559"/>
                  <a:pt x="30193" y="63589"/>
                  <a:pt x="30155" y="63619"/>
                </a:cubicBezTo>
                <a:lnTo>
                  <a:pt x="30155" y="63619"/>
                </a:lnTo>
                <a:cubicBezTo>
                  <a:pt x="30195" y="63589"/>
                  <a:pt x="30235" y="63558"/>
                  <a:pt x="30275" y="63527"/>
                </a:cubicBezTo>
                <a:close/>
                <a:moveTo>
                  <a:pt x="28701" y="69085"/>
                </a:moveTo>
                <a:cubicBezTo>
                  <a:pt x="28698" y="69086"/>
                  <a:pt x="28696" y="69088"/>
                  <a:pt x="28694" y="69090"/>
                </a:cubicBezTo>
                <a:cubicBezTo>
                  <a:pt x="28696" y="69088"/>
                  <a:pt x="28698" y="69086"/>
                  <a:pt x="28701" y="69085"/>
                </a:cubicBezTo>
                <a:close/>
                <a:moveTo>
                  <a:pt x="108760" y="88826"/>
                </a:moveTo>
                <a:lnTo>
                  <a:pt x="108760" y="88826"/>
                </a:lnTo>
                <a:cubicBezTo>
                  <a:pt x="108703" y="88874"/>
                  <a:pt x="108660" y="88921"/>
                  <a:pt x="108635" y="88969"/>
                </a:cubicBezTo>
                <a:cubicBezTo>
                  <a:pt x="108576" y="88910"/>
                  <a:pt x="108292" y="88908"/>
                  <a:pt x="108760" y="88826"/>
                </a:cubicBezTo>
                <a:close/>
                <a:moveTo>
                  <a:pt x="109849" y="91070"/>
                </a:moveTo>
                <a:lnTo>
                  <a:pt x="109790" y="91096"/>
                </a:lnTo>
                <a:cubicBezTo>
                  <a:pt x="109811" y="91088"/>
                  <a:pt x="109831" y="91079"/>
                  <a:pt x="109849" y="91070"/>
                </a:cubicBezTo>
                <a:close/>
                <a:moveTo>
                  <a:pt x="108634" y="91338"/>
                </a:moveTo>
                <a:lnTo>
                  <a:pt x="108634" y="91338"/>
                </a:lnTo>
                <a:cubicBezTo>
                  <a:pt x="108651" y="91340"/>
                  <a:pt x="108670" y="91340"/>
                  <a:pt x="108689" y="91340"/>
                </a:cubicBezTo>
                <a:cubicBezTo>
                  <a:pt x="108701" y="91340"/>
                  <a:pt x="108713" y="91340"/>
                  <a:pt x="108726" y="91339"/>
                </a:cubicBezTo>
                <a:cubicBezTo>
                  <a:pt x="108695" y="91339"/>
                  <a:pt x="108664" y="91339"/>
                  <a:pt x="108634" y="91338"/>
                </a:cubicBezTo>
                <a:close/>
                <a:moveTo>
                  <a:pt x="83923" y="95777"/>
                </a:moveTo>
                <a:cubicBezTo>
                  <a:pt x="83915" y="95777"/>
                  <a:pt x="83907" y="95777"/>
                  <a:pt x="83899" y="95777"/>
                </a:cubicBezTo>
                <a:lnTo>
                  <a:pt x="83899" y="95777"/>
                </a:lnTo>
                <a:cubicBezTo>
                  <a:pt x="83884" y="95781"/>
                  <a:pt x="83869" y="95785"/>
                  <a:pt x="83854" y="95789"/>
                </a:cubicBezTo>
                <a:lnTo>
                  <a:pt x="83854" y="95789"/>
                </a:lnTo>
                <a:cubicBezTo>
                  <a:pt x="83877" y="95785"/>
                  <a:pt x="83900" y="95781"/>
                  <a:pt x="83923" y="95777"/>
                </a:cubicBezTo>
                <a:close/>
                <a:moveTo>
                  <a:pt x="83854" y="95789"/>
                </a:moveTo>
                <a:cubicBezTo>
                  <a:pt x="83353" y="95871"/>
                  <a:pt x="83094" y="95907"/>
                  <a:pt x="82920" y="96081"/>
                </a:cubicBezTo>
                <a:cubicBezTo>
                  <a:pt x="83167" y="95980"/>
                  <a:pt x="83495" y="95880"/>
                  <a:pt x="83854" y="95789"/>
                </a:cubicBezTo>
                <a:close/>
                <a:moveTo>
                  <a:pt x="63375" y="99759"/>
                </a:moveTo>
                <a:lnTo>
                  <a:pt x="63375" y="99759"/>
                </a:lnTo>
                <a:cubicBezTo>
                  <a:pt x="62980" y="99941"/>
                  <a:pt x="62281" y="100033"/>
                  <a:pt x="61521" y="100033"/>
                </a:cubicBezTo>
                <a:cubicBezTo>
                  <a:pt x="62038" y="99911"/>
                  <a:pt x="62676" y="99789"/>
                  <a:pt x="63375" y="99759"/>
                </a:cubicBezTo>
                <a:close/>
                <a:moveTo>
                  <a:pt x="3587" y="102616"/>
                </a:moveTo>
                <a:lnTo>
                  <a:pt x="3587" y="102616"/>
                </a:lnTo>
                <a:cubicBezTo>
                  <a:pt x="3735" y="102745"/>
                  <a:pt x="3864" y="102845"/>
                  <a:pt x="3969" y="102917"/>
                </a:cubicBezTo>
                <a:lnTo>
                  <a:pt x="3969" y="102917"/>
                </a:lnTo>
                <a:cubicBezTo>
                  <a:pt x="3840" y="102821"/>
                  <a:pt x="3713" y="102720"/>
                  <a:pt x="3587" y="102616"/>
                </a:cubicBezTo>
                <a:close/>
                <a:moveTo>
                  <a:pt x="175417" y="104611"/>
                </a:moveTo>
                <a:cubicBezTo>
                  <a:pt x="175419" y="104611"/>
                  <a:pt x="175418" y="104615"/>
                  <a:pt x="175414" y="104622"/>
                </a:cubicBezTo>
                <a:cubicBezTo>
                  <a:pt x="175353" y="104683"/>
                  <a:pt x="175080" y="104957"/>
                  <a:pt x="174715" y="105321"/>
                </a:cubicBezTo>
                <a:cubicBezTo>
                  <a:pt x="174745" y="105291"/>
                  <a:pt x="174745" y="105261"/>
                  <a:pt x="174745" y="105230"/>
                </a:cubicBezTo>
                <a:cubicBezTo>
                  <a:pt x="175225" y="104804"/>
                  <a:pt x="175401" y="104611"/>
                  <a:pt x="175417" y="104611"/>
                </a:cubicBezTo>
                <a:close/>
                <a:moveTo>
                  <a:pt x="17029" y="106394"/>
                </a:moveTo>
                <a:cubicBezTo>
                  <a:pt x="16922" y="106401"/>
                  <a:pt x="16831" y="106411"/>
                  <a:pt x="16754" y="106422"/>
                </a:cubicBezTo>
                <a:lnTo>
                  <a:pt x="16754" y="106422"/>
                </a:lnTo>
                <a:cubicBezTo>
                  <a:pt x="16853" y="106412"/>
                  <a:pt x="16945" y="106402"/>
                  <a:pt x="17029" y="106394"/>
                </a:cubicBezTo>
                <a:close/>
                <a:moveTo>
                  <a:pt x="163438" y="112312"/>
                </a:moveTo>
                <a:cubicBezTo>
                  <a:pt x="163417" y="112330"/>
                  <a:pt x="163394" y="112349"/>
                  <a:pt x="163370" y="112367"/>
                </a:cubicBezTo>
                <a:lnTo>
                  <a:pt x="163370" y="112367"/>
                </a:lnTo>
                <a:cubicBezTo>
                  <a:pt x="163394" y="112349"/>
                  <a:pt x="163417" y="112331"/>
                  <a:pt x="163438" y="112312"/>
                </a:cubicBezTo>
                <a:close/>
                <a:moveTo>
                  <a:pt x="61704" y="1"/>
                </a:moveTo>
                <a:cubicBezTo>
                  <a:pt x="61157" y="1"/>
                  <a:pt x="60883" y="183"/>
                  <a:pt x="60518" y="305"/>
                </a:cubicBezTo>
                <a:cubicBezTo>
                  <a:pt x="60344" y="348"/>
                  <a:pt x="60143" y="385"/>
                  <a:pt x="59871" y="385"/>
                </a:cubicBezTo>
                <a:cubicBezTo>
                  <a:pt x="59572" y="385"/>
                  <a:pt x="59189" y="341"/>
                  <a:pt x="58664" y="214"/>
                </a:cubicBezTo>
                <a:lnTo>
                  <a:pt x="58664" y="214"/>
                </a:lnTo>
                <a:cubicBezTo>
                  <a:pt x="58968" y="335"/>
                  <a:pt x="59363" y="487"/>
                  <a:pt x="58634" y="517"/>
                </a:cubicBezTo>
                <a:cubicBezTo>
                  <a:pt x="57525" y="443"/>
                  <a:pt x="56413" y="409"/>
                  <a:pt x="55299" y="409"/>
                </a:cubicBezTo>
                <a:cubicBezTo>
                  <a:pt x="50942" y="409"/>
                  <a:pt x="46546" y="928"/>
                  <a:pt x="42190" y="1581"/>
                </a:cubicBezTo>
                <a:cubicBezTo>
                  <a:pt x="36718" y="2432"/>
                  <a:pt x="31278" y="3466"/>
                  <a:pt x="25806" y="4135"/>
                </a:cubicBezTo>
                <a:cubicBezTo>
                  <a:pt x="26024" y="4121"/>
                  <a:pt x="26190" y="4115"/>
                  <a:pt x="26310" y="4115"/>
                </a:cubicBezTo>
                <a:cubicBezTo>
                  <a:pt x="27017" y="4115"/>
                  <a:pt x="26189" y="4326"/>
                  <a:pt x="25229" y="4560"/>
                </a:cubicBezTo>
                <a:cubicBezTo>
                  <a:pt x="25313" y="4546"/>
                  <a:pt x="25379" y="4540"/>
                  <a:pt x="25430" y="4540"/>
                </a:cubicBezTo>
                <a:cubicBezTo>
                  <a:pt x="25815" y="4540"/>
                  <a:pt x="25311" y="4909"/>
                  <a:pt x="25472" y="5016"/>
                </a:cubicBezTo>
                <a:cubicBezTo>
                  <a:pt x="23952" y="5229"/>
                  <a:pt x="22432" y="5411"/>
                  <a:pt x="20913" y="5654"/>
                </a:cubicBezTo>
                <a:cubicBezTo>
                  <a:pt x="20214" y="6323"/>
                  <a:pt x="16171" y="6961"/>
                  <a:pt x="15837" y="7569"/>
                </a:cubicBezTo>
                <a:lnTo>
                  <a:pt x="17204" y="7083"/>
                </a:lnTo>
                <a:lnTo>
                  <a:pt x="17204" y="7083"/>
                </a:lnTo>
                <a:cubicBezTo>
                  <a:pt x="16353" y="7630"/>
                  <a:pt x="17113" y="7752"/>
                  <a:pt x="18025" y="7843"/>
                </a:cubicBezTo>
                <a:cubicBezTo>
                  <a:pt x="18967" y="7934"/>
                  <a:pt x="20092" y="7995"/>
                  <a:pt x="20062" y="8360"/>
                </a:cubicBezTo>
                <a:cubicBezTo>
                  <a:pt x="21977" y="7174"/>
                  <a:pt x="25746" y="7873"/>
                  <a:pt x="28968" y="6232"/>
                </a:cubicBezTo>
                <a:cubicBezTo>
                  <a:pt x="28997" y="6231"/>
                  <a:pt x="29023" y="6230"/>
                  <a:pt x="29046" y="6230"/>
                </a:cubicBezTo>
                <a:cubicBezTo>
                  <a:pt x="29657" y="6230"/>
                  <a:pt x="28376" y="6600"/>
                  <a:pt x="28816" y="6688"/>
                </a:cubicBezTo>
                <a:cubicBezTo>
                  <a:pt x="29606" y="6171"/>
                  <a:pt x="30639" y="5867"/>
                  <a:pt x="32615" y="5624"/>
                </a:cubicBezTo>
                <a:lnTo>
                  <a:pt x="32615" y="5624"/>
                </a:lnTo>
                <a:lnTo>
                  <a:pt x="32402" y="5745"/>
                </a:lnTo>
                <a:cubicBezTo>
                  <a:pt x="35138" y="5168"/>
                  <a:pt x="37114" y="4864"/>
                  <a:pt x="39180" y="4621"/>
                </a:cubicBezTo>
                <a:cubicBezTo>
                  <a:pt x="41247" y="4378"/>
                  <a:pt x="43405" y="4195"/>
                  <a:pt x="46506" y="3952"/>
                </a:cubicBezTo>
                <a:lnTo>
                  <a:pt x="46020" y="3648"/>
                </a:lnTo>
                <a:cubicBezTo>
                  <a:pt x="46524" y="3602"/>
                  <a:pt x="46877" y="3587"/>
                  <a:pt x="47155" y="3587"/>
                </a:cubicBezTo>
                <a:cubicBezTo>
                  <a:pt x="47615" y="3587"/>
                  <a:pt x="47871" y="3629"/>
                  <a:pt x="48269" y="3648"/>
                </a:cubicBezTo>
                <a:cubicBezTo>
                  <a:pt x="48696" y="3460"/>
                  <a:pt x="48585" y="3407"/>
                  <a:pt x="48234" y="3407"/>
                </a:cubicBezTo>
                <a:cubicBezTo>
                  <a:pt x="47960" y="3407"/>
                  <a:pt x="47540" y="3439"/>
                  <a:pt x="47114" y="3466"/>
                </a:cubicBezTo>
                <a:cubicBezTo>
                  <a:pt x="46692" y="3507"/>
                  <a:pt x="46265" y="3547"/>
                  <a:pt x="45981" y="3547"/>
                </a:cubicBezTo>
                <a:cubicBezTo>
                  <a:pt x="45630" y="3547"/>
                  <a:pt x="45498" y="3485"/>
                  <a:pt x="45868" y="3283"/>
                </a:cubicBezTo>
                <a:lnTo>
                  <a:pt x="45868" y="3283"/>
                </a:lnTo>
                <a:cubicBezTo>
                  <a:pt x="46146" y="3358"/>
                  <a:pt x="46561" y="3387"/>
                  <a:pt x="47067" y="3387"/>
                </a:cubicBezTo>
                <a:cubicBezTo>
                  <a:pt x="48219" y="3387"/>
                  <a:pt x="49846" y="3237"/>
                  <a:pt x="51430" y="3131"/>
                </a:cubicBezTo>
                <a:cubicBezTo>
                  <a:pt x="52317" y="3084"/>
                  <a:pt x="53195" y="3051"/>
                  <a:pt x="53972" y="3051"/>
                </a:cubicBezTo>
                <a:cubicBezTo>
                  <a:pt x="55192" y="3051"/>
                  <a:pt x="56165" y="3133"/>
                  <a:pt x="56536" y="3375"/>
                </a:cubicBezTo>
                <a:cubicBezTo>
                  <a:pt x="58573" y="3375"/>
                  <a:pt x="55929" y="2979"/>
                  <a:pt x="57965" y="2949"/>
                </a:cubicBezTo>
                <a:lnTo>
                  <a:pt x="57965" y="2949"/>
                </a:lnTo>
                <a:lnTo>
                  <a:pt x="58512" y="3192"/>
                </a:lnTo>
                <a:lnTo>
                  <a:pt x="59029" y="2888"/>
                </a:lnTo>
                <a:cubicBezTo>
                  <a:pt x="60397" y="2979"/>
                  <a:pt x="61035" y="3283"/>
                  <a:pt x="61096" y="3466"/>
                </a:cubicBezTo>
                <a:cubicBezTo>
                  <a:pt x="61029" y="3460"/>
                  <a:pt x="60951" y="3457"/>
                  <a:pt x="60867" y="3457"/>
                </a:cubicBezTo>
                <a:cubicBezTo>
                  <a:pt x="60529" y="3457"/>
                  <a:pt x="60087" y="3496"/>
                  <a:pt x="59819" y="3496"/>
                </a:cubicBezTo>
                <a:cubicBezTo>
                  <a:pt x="60670" y="3648"/>
                  <a:pt x="61886" y="3679"/>
                  <a:pt x="62980" y="3709"/>
                </a:cubicBezTo>
                <a:cubicBezTo>
                  <a:pt x="63831" y="3733"/>
                  <a:pt x="64585" y="3758"/>
                  <a:pt x="65008" y="3813"/>
                </a:cubicBezTo>
                <a:lnTo>
                  <a:pt x="65008" y="3813"/>
                </a:lnTo>
                <a:cubicBezTo>
                  <a:pt x="64454" y="3708"/>
                  <a:pt x="63899" y="3606"/>
                  <a:pt x="63345" y="3527"/>
                </a:cubicBezTo>
                <a:lnTo>
                  <a:pt x="63345" y="3527"/>
                </a:lnTo>
                <a:cubicBezTo>
                  <a:pt x="66111" y="3618"/>
                  <a:pt x="69151" y="4104"/>
                  <a:pt x="72038" y="4864"/>
                </a:cubicBezTo>
                <a:cubicBezTo>
                  <a:pt x="74926" y="5654"/>
                  <a:pt x="77631" y="6779"/>
                  <a:pt x="79850" y="8086"/>
                </a:cubicBezTo>
                <a:lnTo>
                  <a:pt x="79637" y="7721"/>
                </a:lnTo>
                <a:lnTo>
                  <a:pt x="79637" y="7721"/>
                </a:lnTo>
                <a:cubicBezTo>
                  <a:pt x="80488" y="8208"/>
                  <a:pt x="81035" y="8633"/>
                  <a:pt x="81461" y="8998"/>
                </a:cubicBezTo>
                <a:cubicBezTo>
                  <a:pt x="81886" y="9332"/>
                  <a:pt x="82130" y="9667"/>
                  <a:pt x="82403" y="9970"/>
                </a:cubicBezTo>
                <a:cubicBezTo>
                  <a:pt x="82555" y="10122"/>
                  <a:pt x="82677" y="10305"/>
                  <a:pt x="82798" y="10487"/>
                </a:cubicBezTo>
                <a:cubicBezTo>
                  <a:pt x="82950" y="10670"/>
                  <a:pt x="83102" y="10852"/>
                  <a:pt x="83285" y="11095"/>
                </a:cubicBezTo>
                <a:cubicBezTo>
                  <a:pt x="83437" y="11338"/>
                  <a:pt x="83649" y="11612"/>
                  <a:pt x="83862" y="11946"/>
                </a:cubicBezTo>
                <a:cubicBezTo>
                  <a:pt x="83984" y="12098"/>
                  <a:pt x="84105" y="12281"/>
                  <a:pt x="84227" y="12463"/>
                </a:cubicBezTo>
                <a:cubicBezTo>
                  <a:pt x="84288" y="12554"/>
                  <a:pt x="84349" y="12676"/>
                  <a:pt x="84440" y="12767"/>
                </a:cubicBezTo>
                <a:cubicBezTo>
                  <a:pt x="84500" y="12858"/>
                  <a:pt x="84561" y="12980"/>
                  <a:pt x="84622" y="13101"/>
                </a:cubicBezTo>
                <a:lnTo>
                  <a:pt x="84500" y="12980"/>
                </a:lnTo>
                <a:lnTo>
                  <a:pt x="84500" y="12980"/>
                </a:lnTo>
                <a:cubicBezTo>
                  <a:pt x="84774" y="13314"/>
                  <a:pt x="85108" y="13709"/>
                  <a:pt x="85321" y="14195"/>
                </a:cubicBezTo>
                <a:cubicBezTo>
                  <a:pt x="85443" y="14439"/>
                  <a:pt x="85595" y="14682"/>
                  <a:pt x="85686" y="14955"/>
                </a:cubicBezTo>
                <a:cubicBezTo>
                  <a:pt x="85777" y="15199"/>
                  <a:pt x="85868" y="15472"/>
                  <a:pt x="85959" y="15746"/>
                </a:cubicBezTo>
                <a:cubicBezTo>
                  <a:pt x="85882" y="15616"/>
                  <a:pt x="85831" y="15563"/>
                  <a:pt x="85799" y="15563"/>
                </a:cubicBezTo>
                <a:cubicBezTo>
                  <a:pt x="85718" y="15563"/>
                  <a:pt x="85755" y="15905"/>
                  <a:pt x="85777" y="16232"/>
                </a:cubicBezTo>
                <a:cubicBezTo>
                  <a:pt x="85777" y="16522"/>
                  <a:pt x="85753" y="16799"/>
                  <a:pt x="85680" y="16799"/>
                </a:cubicBezTo>
                <a:cubicBezTo>
                  <a:pt x="85638" y="16799"/>
                  <a:pt x="85581" y="16708"/>
                  <a:pt x="85504" y="16475"/>
                </a:cubicBezTo>
                <a:lnTo>
                  <a:pt x="85504" y="16475"/>
                </a:lnTo>
                <a:cubicBezTo>
                  <a:pt x="85564" y="16718"/>
                  <a:pt x="85625" y="16931"/>
                  <a:pt x="85686" y="17113"/>
                </a:cubicBezTo>
                <a:cubicBezTo>
                  <a:pt x="85716" y="17205"/>
                  <a:pt x="85747" y="17296"/>
                  <a:pt x="85777" y="17387"/>
                </a:cubicBezTo>
                <a:cubicBezTo>
                  <a:pt x="85777" y="17478"/>
                  <a:pt x="85777" y="17569"/>
                  <a:pt x="85808" y="17661"/>
                </a:cubicBezTo>
                <a:cubicBezTo>
                  <a:pt x="85838" y="17995"/>
                  <a:pt x="85899" y="18238"/>
                  <a:pt x="85929" y="18451"/>
                </a:cubicBezTo>
                <a:cubicBezTo>
                  <a:pt x="85990" y="18846"/>
                  <a:pt x="85990" y="19059"/>
                  <a:pt x="86051" y="19241"/>
                </a:cubicBezTo>
                <a:cubicBezTo>
                  <a:pt x="86081" y="19393"/>
                  <a:pt x="86142" y="19515"/>
                  <a:pt x="86233" y="19788"/>
                </a:cubicBezTo>
                <a:cubicBezTo>
                  <a:pt x="86263" y="20062"/>
                  <a:pt x="86324" y="20427"/>
                  <a:pt x="86355" y="21186"/>
                </a:cubicBezTo>
                <a:lnTo>
                  <a:pt x="85899" y="21734"/>
                </a:lnTo>
                <a:cubicBezTo>
                  <a:pt x="85899" y="21977"/>
                  <a:pt x="85899" y="22190"/>
                  <a:pt x="85899" y="22372"/>
                </a:cubicBezTo>
                <a:cubicBezTo>
                  <a:pt x="85899" y="22554"/>
                  <a:pt x="85868" y="22706"/>
                  <a:pt x="85838" y="22919"/>
                </a:cubicBezTo>
                <a:cubicBezTo>
                  <a:pt x="85777" y="23132"/>
                  <a:pt x="85716" y="23375"/>
                  <a:pt x="85625" y="23709"/>
                </a:cubicBezTo>
                <a:cubicBezTo>
                  <a:pt x="85504" y="24013"/>
                  <a:pt x="85352" y="24408"/>
                  <a:pt x="85139" y="24925"/>
                </a:cubicBezTo>
                <a:cubicBezTo>
                  <a:pt x="85281" y="24466"/>
                  <a:pt x="85284" y="24320"/>
                  <a:pt x="85219" y="24320"/>
                </a:cubicBezTo>
                <a:cubicBezTo>
                  <a:pt x="85159" y="24320"/>
                  <a:pt x="85043" y="24444"/>
                  <a:pt x="84926" y="24560"/>
                </a:cubicBezTo>
                <a:cubicBezTo>
                  <a:pt x="84823" y="24664"/>
                  <a:pt x="84720" y="24756"/>
                  <a:pt x="84656" y="24756"/>
                </a:cubicBezTo>
                <a:cubicBezTo>
                  <a:pt x="84570" y="24756"/>
                  <a:pt x="84556" y="24586"/>
                  <a:pt x="84713" y="24044"/>
                </a:cubicBezTo>
                <a:lnTo>
                  <a:pt x="84713" y="24044"/>
                </a:lnTo>
                <a:cubicBezTo>
                  <a:pt x="83467" y="25898"/>
                  <a:pt x="82586" y="27326"/>
                  <a:pt x="81826" y="28542"/>
                </a:cubicBezTo>
                <a:cubicBezTo>
                  <a:pt x="81431" y="29120"/>
                  <a:pt x="81066" y="29636"/>
                  <a:pt x="80671" y="30062"/>
                </a:cubicBezTo>
                <a:cubicBezTo>
                  <a:pt x="80245" y="30487"/>
                  <a:pt x="79820" y="30852"/>
                  <a:pt x="79272" y="31065"/>
                </a:cubicBezTo>
                <a:cubicBezTo>
                  <a:pt x="79090" y="31452"/>
                  <a:pt x="79091" y="31609"/>
                  <a:pt x="79206" y="31609"/>
                </a:cubicBezTo>
                <a:cubicBezTo>
                  <a:pt x="79397" y="31609"/>
                  <a:pt x="79903" y="31172"/>
                  <a:pt x="80397" y="30639"/>
                </a:cubicBezTo>
                <a:cubicBezTo>
                  <a:pt x="80579" y="30427"/>
                  <a:pt x="80792" y="30214"/>
                  <a:pt x="80975" y="30032"/>
                </a:cubicBezTo>
                <a:cubicBezTo>
                  <a:pt x="81157" y="29819"/>
                  <a:pt x="81309" y="29636"/>
                  <a:pt x="81431" y="29484"/>
                </a:cubicBezTo>
                <a:cubicBezTo>
                  <a:pt x="81583" y="29313"/>
                  <a:pt x="81687" y="29202"/>
                  <a:pt x="81699" y="29202"/>
                </a:cubicBezTo>
                <a:lnTo>
                  <a:pt x="81699" y="29202"/>
                </a:lnTo>
                <a:cubicBezTo>
                  <a:pt x="81707" y="29202"/>
                  <a:pt x="81681" y="29241"/>
                  <a:pt x="81613" y="29332"/>
                </a:cubicBezTo>
                <a:cubicBezTo>
                  <a:pt x="81709" y="29264"/>
                  <a:pt x="81774" y="29233"/>
                  <a:pt x="81812" y="29233"/>
                </a:cubicBezTo>
                <a:cubicBezTo>
                  <a:pt x="81945" y="29233"/>
                  <a:pt x="81767" y="29605"/>
                  <a:pt x="81461" y="30123"/>
                </a:cubicBezTo>
                <a:cubicBezTo>
                  <a:pt x="81248" y="30457"/>
                  <a:pt x="80975" y="30822"/>
                  <a:pt x="80671" y="31187"/>
                </a:cubicBezTo>
                <a:cubicBezTo>
                  <a:pt x="80397" y="31521"/>
                  <a:pt x="80093" y="31886"/>
                  <a:pt x="79789" y="32129"/>
                </a:cubicBezTo>
                <a:cubicBezTo>
                  <a:pt x="79242" y="32676"/>
                  <a:pt x="78634" y="32950"/>
                  <a:pt x="77783" y="33405"/>
                </a:cubicBezTo>
                <a:cubicBezTo>
                  <a:pt x="77357" y="33649"/>
                  <a:pt x="76871" y="33922"/>
                  <a:pt x="76324" y="34287"/>
                </a:cubicBezTo>
                <a:cubicBezTo>
                  <a:pt x="75798" y="34667"/>
                  <a:pt x="75187" y="35103"/>
                  <a:pt x="74493" y="35677"/>
                </a:cubicBezTo>
                <a:lnTo>
                  <a:pt x="74493" y="35677"/>
                </a:lnTo>
                <a:cubicBezTo>
                  <a:pt x="74710" y="35489"/>
                  <a:pt x="74714" y="35420"/>
                  <a:pt x="74987" y="35229"/>
                </a:cubicBezTo>
                <a:lnTo>
                  <a:pt x="74987" y="35229"/>
                </a:lnTo>
                <a:cubicBezTo>
                  <a:pt x="73771" y="35989"/>
                  <a:pt x="73011" y="37235"/>
                  <a:pt x="71430" y="38056"/>
                </a:cubicBezTo>
                <a:cubicBezTo>
                  <a:pt x="71187" y="38542"/>
                  <a:pt x="70731" y="38877"/>
                  <a:pt x="70336" y="39181"/>
                </a:cubicBezTo>
                <a:cubicBezTo>
                  <a:pt x="69941" y="39485"/>
                  <a:pt x="69637" y="39728"/>
                  <a:pt x="69728" y="40062"/>
                </a:cubicBezTo>
                <a:cubicBezTo>
                  <a:pt x="70640" y="39333"/>
                  <a:pt x="71552" y="38573"/>
                  <a:pt x="72433" y="37813"/>
                </a:cubicBezTo>
                <a:lnTo>
                  <a:pt x="72433" y="37813"/>
                </a:lnTo>
                <a:cubicBezTo>
                  <a:pt x="70974" y="39150"/>
                  <a:pt x="69880" y="40883"/>
                  <a:pt x="66962" y="42524"/>
                </a:cubicBezTo>
                <a:cubicBezTo>
                  <a:pt x="67114" y="42281"/>
                  <a:pt x="67813" y="41551"/>
                  <a:pt x="68330" y="41096"/>
                </a:cubicBezTo>
                <a:lnTo>
                  <a:pt x="68330" y="41096"/>
                </a:lnTo>
                <a:cubicBezTo>
                  <a:pt x="67418" y="41521"/>
                  <a:pt x="66871" y="42281"/>
                  <a:pt x="65959" y="42707"/>
                </a:cubicBezTo>
                <a:cubicBezTo>
                  <a:pt x="65838" y="42068"/>
                  <a:pt x="69394" y="40123"/>
                  <a:pt x="70792" y="38451"/>
                </a:cubicBezTo>
                <a:lnTo>
                  <a:pt x="70792" y="38451"/>
                </a:lnTo>
                <a:cubicBezTo>
                  <a:pt x="70037" y="38792"/>
                  <a:pt x="68579" y="40363"/>
                  <a:pt x="68280" y="40363"/>
                </a:cubicBezTo>
                <a:cubicBezTo>
                  <a:pt x="68206" y="40363"/>
                  <a:pt x="68203" y="40267"/>
                  <a:pt x="68300" y="40032"/>
                </a:cubicBezTo>
                <a:lnTo>
                  <a:pt x="68300" y="40032"/>
                </a:lnTo>
                <a:cubicBezTo>
                  <a:pt x="67540" y="41612"/>
                  <a:pt x="65169" y="42159"/>
                  <a:pt x="63345" y="44135"/>
                </a:cubicBezTo>
                <a:lnTo>
                  <a:pt x="63284" y="43740"/>
                </a:lnTo>
                <a:cubicBezTo>
                  <a:pt x="62980" y="44014"/>
                  <a:pt x="62372" y="44652"/>
                  <a:pt x="61734" y="45047"/>
                </a:cubicBezTo>
                <a:lnTo>
                  <a:pt x="62616" y="43892"/>
                </a:lnTo>
                <a:lnTo>
                  <a:pt x="62616" y="43892"/>
                </a:lnTo>
                <a:cubicBezTo>
                  <a:pt x="61096" y="45412"/>
                  <a:pt x="59029" y="45868"/>
                  <a:pt x="57448" y="47144"/>
                </a:cubicBezTo>
                <a:cubicBezTo>
                  <a:pt x="58779" y="46280"/>
                  <a:pt x="59259" y="46041"/>
                  <a:pt x="59424" y="46041"/>
                </a:cubicBezTo>
                <a:cubicBezTo>
                  <a:pt x="59627" y="46041"/>
                  <a:pt x="59352" y="46403"/>
                  <a:pt x="59606" y="46403"/>
                </a:cubicBezTo>
                <a:cubicBezTo>
                  <a:pt x="59696" y="46403"/>
                  <a:pt x="59853" y="46357"/>
                  <a:pt x="60123" y="46232"/>
                </a:cubicBezTo>
                <a:lnTo>
                  <a:pt x="60123" y="46232"/>
                </a:lnTo>
                <a:cubicBezTo>
                  <a:pt x="55978" y="49470"/>
                  <a:pt x="57073" y="47106"/>
                  <a:pt x="52258" y="50291"/>
                </a:cubicBezTo>
                <a:lnTo>
                  <a:pt x="52258" y="50291"/>
                </a:lnTo>
                <a:cubicBezTo>
                  <a:pt x="52776" y="49956"/>
                  <a:pt x="53866" y="49423"/>
                  <a:pt x="54106" y="49423"/>
                </a:cubicBezTo>
                <a:cubicBezTo>
                  <a:pt x="54202" y="49423"/>
                  <a:pt x="54162" y="49509"/>
                  <a:pt x="53892" y="49728"/>
                </a:cubicBezTo>
                <a:cubicBezTo>
                  <a:pt x="52889" y="50275"/>
                  <a:pt x="51552" y="50913"/>
                  <a:pt x="50883" y="51126"/>
                </a:cubicBezTo>
                <a:cubicBezTo>
                  <a:pt x="49668" y="51902"/>
                  <a:pt x="49448" y="52104"/>
                  <a:pt x="49587" y="52104"/>
                </a:cubicBezTo>
                <a:cubicBezTo>
                  <a:pt x="49737" y="52104"/>
                  <a:pt x="50307" y="51868"/>
                  <a:pt x="50491" y="51868"/>
                </a:cubicBezTo>
                <a:cubicBezTo>
                  <a:pt x="50596" y="51868"/>
                  <a:pt x="50575" y="51946"/>
                  <a:pt x="50275" y="52190"/>
                </a:cubicBezTo>
                <a:cubicBezTo>
                  <a:pt x="48907" y="52494"/>
                  <a:pt x="48725" y="53345"/>
                  <a:pt x="47327" y="54348"/>
                </a:cubicBezTo>
                <a:lnTo>
                  <a:pt x="47144" y="54044"/>
                </a:lnTo>
                <a:cubicBezTo>
                  <a:pt x="43193" y="56141"/>
                  <a:pt x="46536" y="55290"/>
                  <a:pt x="42950" y="57144"/>
                </a:cubicBezTo>
                <a:lnTo>
                  <a:pt x="44135" y="55837"/>
                </a:lnTo>
                <a:lnTo>
                  <a:pt x="44135" y="55837"/>
                </a:lnTo>
                <a:lnTo>
                  <a:pt x="42402" y="57023"/>
                </a:lnTo>
                <a:lnTo>
                  <a:pt x="42554" y="56445"/>
                </a:lnTo>
                <a:lnTo>
                  <a:pt x="42554" y="56445"/>
                </a:lnTo>
                <a:cubicBezTo>
                  <a:pt x="40761" y="57874"/>
                  <a:pt x="40123" y="58178"/>
                  <a:pt x="38147" y="59242"/>
                </a:cubicBezTo>
                <a:cubicBezTo>
                  <a:pt x="38168" y="59240"/>
                  <a:pt x="38187" y="59238"/>
                  <a:pt x="38206" y="59238"/>
                </a:cubicBezTo>
                <a:cubicBezTo>
                  <a:pt x="38688" y="59238"/>
                  <a:pt x="38178" y="60009"/>
                  <a:pt x="36566" y="61005"/>
                </a:cubicBezTo>
                <a:cubicBezTo>
                  <a:pt x="36309" y="61109"/>
                  <a:pt x="36174" y="61143"/>
                  <a:pt x="36103" y="61143"/>
                </a:cubicBezTo>
                <a:cubicBezTo>
                  <a:pt x="35972" y="61143"/>
                  <a:pt x="36059" y="61027"/>
                  <a:pt x="35997" y="61027"/>
                </a:cubicBezTo>
                <a:cubicBezTo>
                  <a:pt x="35927" y="61027"/>
                  <a:pt x="35661" y="61178"/>
                  <a:pt x="34652" y="61825"/>
                </a:cubicBezTo>
                <a:cubicBezTo>
                  <a:pt x="35077" y="61278"/>
                  <a:pt x="35533" y="60670"/>
                  <a:pt x="36749" y="60336"/>
                </a:cubicBezTo>
                <a:cubicBezTo>
                  <a:pt x="36779" y="60154"/>
                  <a:pt x="37144" y="59819"/>
                  <a:pt x="37205" y="59637"/>
                </a:cubicBezTo>
                <a:lnTo>
                  <a:pt x="37205" y="59637"/>
                </a:lnTo>
                <a:cubicBezTo>
                  <a:pt x="35837" y="60184"/>
                  <a:pt x="34044" y="61491"/>
                  <a:pt x="33193" y="62038"/>
                </a:cubicBezTo>
                <a:cubicBezTo>
                  <a:pt x="33527" y="61856"/>
                  <a:pt x="33952" y="61613"/>
                  <a:pt x="34165" y="61521"/>
                </a:cubicBezTo>
                <a:lnTo>
                  <a:pt x="34165" y="61521"/>
                </a:lnTo>
                <a:lnTo>
                  <a:pt x="30974" y="64105"/>
                </a:lnTo>
                <a:cubicBezTo>
                  <a:pt x="30837" y="64160"/>
                  <a:pt x="30749" y="64184"/>
                  <a:pt x="30700" y="64184"/>
                </a:cubicBezTo>
                <a:cubicBezTo>
                  <a:pt x="30530" y="64184"/>
                  <a:pt x="30813" y="63901"/>
                  <a:pt x="31095" y="63619"/>
                </a:cubicBezTo>
                <a:lnTo>
                  <a:pt x="31095" y="63619"/>
                </a:lnTo>
                <a:cubicBezTo>
                  <a:pt x="30427" y="64075"/>
                  <a:pt x="30031" y="64531"/>
                  <a:pt x="29028" y="65199"/>
                </a:cubicBezTo>
                <a:cubicBezTo>
                  <a:pt x="29117" y="64816"/>
                  <a:pt x="28919" y="64576"/>
                  <a:pt x="30155" y="63619"/>
                </a:cubicBezTo>
                <a:lnTo>
                  <a:pt x="30155" y="63619"/>
                </a:lnTo>
                <a:cubicBezTo>
                  <a:pt x="29161" y="64379"/>
                  <a:pt x="28168" y="65139"/>
                  <a:pt x="27174" y="65898"/>
                </a:cubicBezTo>
                <a:cubicBezTo>
                  <a:pt x="26953" y="65923"/>
                  <a:pt x="25861" y="66423"/>
                  <a:pt x="25640" y="66423"/>
                </a:cubicBezTo>
                <a:cubicBezTo>
                  <a:pt x="25587" y="66423"/>
                  <a:pt x="25584" y="66394"/>
                  <a:pt x="25654" y="66324"/>
                </a:cubicBezTo>
                <a:lnTo>
                  <a:pt x="25654" y="66324"/>
                </a:lnTo>
                <a:cubicBezTo>
                  <a:pt x="23770" y="67357"/>
                  <a:pt x="21551" y="69728"/>
                  <a:pt x="19089" y="71218"/>
                </a:cubicBezTo>
                <a:cubicBezTo>
                  <a:pt x="18998" y="71339"/>
                  <a:pt x="18785" y="71552"/>
                  <a:pt x="18299" y="71947"/>
                </a:cubicBezTo>
                <a:cubicBezTo>
                  <a:pt x="16080" y="73497"/>
                  <a:pt x="13922" y="74652"/>
                  <a:pt x="11703" y="77084"/>
                </a:cubicBezTo>
                <a:cubicBezTo>
                  <a:pt x="11125" y="77327"/>
                  <a:pt x="10517" y="77601"/>
                  <a:pt x="9940" y="77874"/>
                </a:cubicBezTo>
                <a:cubicBezTo>
                  <a:pt x="9441" y="78373"/>
                  <a:pt x="9397" y="78508"/>
                  <a:pt x="9529" y="78508"/>
                </a:cubicBezTo>
                <a:cubicBezTo>
                  <a:pt x="9639" y="78508"/>
                  <a:pt x="9869" y="78416"/>
                  <a:pt x="10061" y="78361"/>
                </a:cubicBezTo>
                <a:cubicBezTo>
                  <a:pt x="10164" y="78324"/>
                  <a:pt x="10255" y="78296"/>
                  <a:pt x="10315" y="78296"/>
                </a:cubicBezTo>
                <a:cubicBezTo>
                  <a:pt x="10504" y="78296"/>
                  <a:pt x="10372" y="78574"/>
                  <a:pt x="9241" y="79728"/>
                </a:cubicBezTo>
                <a:cubicBezTo>
                  <a:pt x="8754" y="80275"/>
                  <a:pt x="8420" y="80579"/>
                  <a:pt x="8207" y="80731"/>
                </a:cubicBezTo>
                <a:cubicBezTo>
                  <a:pt x="8062" y="80835"/>
                  <a:pt x="7973" y="80882"/>
                  <a:pt x="7903" y="80882"/>
                </a:cubicBezTo>
                <a:cubicBezTo>
                  <a:pt x="7870" y="80882"/>
                  <a:pt x="7841" y="80872"/>
                  <a:pt x="7812" y="80853"/>
                </a:cubicBezTo>
                <a:cubicBezTo>
                  <a:pt x="7732" y="80813"/>
                  <a:pt x="7705" y="80668"/>
                  <a:pt x="7575" y="80668"/>
                </a:cubicBezTo>
                <a:cubicBezTo>
                  <a:pt x="7507" y="80668"/>
                  <a:pt x="7411" y="80708"/>
                  <a:pt x="7265" y="80823"/>
                </a:cubicBezTo>
                <a:cubicBezTo>
                  <a:pt x="7052" y="81157"/>
                  <a:pt x="6809" y="81522"/>
                  <a:pt x="6505" y="81947"/>
                </a:cubicBezTo>
                <a:cubicBezTo>
                  <a:pt x="6232" y="82403"/>
                  <a:pt x="5928" y="82859"/>
                  <a:pt x="5563" y="83345"/>
                </a:cubicBezTo>
                <a:cubicBezTo>
                  <a:pt x="5228" y="83862"/>
                  <a:pt x="4864" y="84379"/>
                  <a:pt x="4438" y="84926"/>
                </a:cubicBezTo>
                <a:cubicBezTo>
                  <a:pt x="4043" y="85473"/>
                  <a:pt x="3587" y="85990"/>
                  <a:pt x="3131" y="86567"/>
                </a:cubicBezTo>
                <a:cubicBezTo>
                  <a:pt x="3222" y="86355"/>
                  <a:pt x="3344" y="86142"/>
                  <a:pt x="3466" y="85959"/>
                </a:cubicBezTo>
                <a:cubicBezTo>
                  <a:pt x="3587" y="85777"/>
                  <a:pt x="3709" y="85595"/>
                  <a:pt x="3830" y="85443"/>
                </a:cubicBezTo>
                <a:cubicBezTo>
                  <a:pt x="4043" y="85078"/>
                  <a:pt x="4286" y="84744"/>
                  <a:pt x="4529" y="84409"/>
                </a:cubicBezTo>
                <a:lnTo>
                  <a:pt x="4529" y="84409"/>
                </a:lnTo>
                <a:cubicBezTo>
                  <a:pt x="4256" y="84652"/>
                  <a:pt x="4013" y="84926"/>
                  <a:pt x="3769" y="85200"/>
                </a:cubicBezTo>
                <a:cubicBezTo>
                  <a:pt x="3526" y="85473"/>
                  <a:pt x="3253" y="85716"/>
                  <a:pt x="3010" y="86020"/>
                </a:cubicBezTo>
                <a:cubicBezTo>
                  <a:pt x="3283" y="85382"/>
                  <a:pt x="3587" y="84835"/>
                  <a:pt x="3861" y="84379"/>
                </a:cubicBezTo>
                <a:cubicBezTo>
                  <a:pt x="4104" y="83923"/>
                  <a:pt x="4347" y="83558"/>
                  <a:pt x="4499" y="83315"/>
                </a:cubicBezTo>
                <a:cubicBezTo>
                  <a:pt x="4639" y="83105"/>
                  <a:pt x="4701" y="82986"/>
                  <a:pt x="4648" y="82986"/>
                </a:cubicBezTo>
                <a:cubicBezTo>
                  <a:pt x="4586" y="82986"/>
                  <a:pt x="4365" y="83150"/>
                  <a:pt x="3921" y="83528"/>
                </a:cubicBezTo>
                <a:cubicBezTo>
                  <a:pt x="4073" y="83741"/>
                  <a:pt x="3800" y="84257"/>
                  <a:pt x="3374" y="84987"/>
                </a:cubicBezTo>
                <a:cubicBezTo>
                  <a:pt x="3162" y="85352"/>
                  <a:pt x="2918" y="85747"/>
                  <a:pt x="2645" y="86203"/>
                </a:cubicBezTo>
                <a:cubicBezTo>
                  <a:pt x="2402" y="86659"/>
                  <a:pt x="2098" y="87114"/>
                  <a:pt x="1855" y="87631"/>
                </a:cubicBezTo>
                <a:cubicBezTo>
                  <a:pt x="791" y="89576"/>
                  <a:pt x="152" y="91887"/>
                  <a:pt x="700" y="92191"/>
                </a:cubicBezTo>
                <a:cubicBezTo>
                  <a:pt x="517" y="92677"/>
                  <a:pt x="304" y="93163"/>
                  <a:pt x="213" y="93680"/>
                </a:cubicBezTo>
                <a:cubicBezTo>
                  <a:pt x="244" y="93467"/>
                  <a:pt x="244" y="93315"/>
                  <a:pt x="244" y="93194"/>
                </a:cubicBezTo>
                <a:cubicBezTo>
                  <a:pt x="244" y="93072"/>
                  <a:pt x="274" y="92950"/>
                  <a:pt x="304" y="92707"/>
                </a:cubicBezTo>
                <a:lnTo>
                  <a:pt x="304" y="92707"/>
                </a:lnTo>
                <a:cubicBezTo>
                  <a:pt x="244" y="92890"/>
                  <a:pt x="183" y="93072"/>
                  <a:pt x="152" y="93224"/>
                </a:cubicBezTo>
                <a:cubicBezTo>
                  <a:pt x="122" y="93406"/>
                  <a:pt x="92" y="93558"/>
                  <a:pt x="61" y="93680"/>
                </a:cubicBezTo>
                <a:cubicBezTo>
                  <a:pt x="31" y="93984"/>
                  <a:pt x="0" y="94227"/>
                  <a:pt x="31" y="94440"/>
                </a:cubicBezTo>
                <a:cubicBezTo>
                  <a:pt x="31" y="94653"/>
                  <a:pt x="61" y="94835"/>
                  <a:pt x="122" y="95017"/>
                </a:cubicBezTo>
                <a:cubicBezTo>
                  <a:pt x="152" y="95200"/>
                  <a:pt x="213" y="95352"/>
                  <a:pt x="274" y="95534"/>
                </a:cubicBezTo>
                <a:cubicBezTo>
                  <a:pt x="396" y="95868"/>
                  <a:pt x="548" y="96233"/>
                  <a:pt x="730" y="96719"/>
                </a:cubicBezTo>
                <a:cubicBezTo>
                  <a:pt x="821" y="96993"/>
                  <a:pt x="882" y="97267"/>
                  <a:pt x="973" y="97601"/>
                </a:cubicBezTo>
                <a:cubicBezTo>
                  <a:pt x="1095" y="97935"/>
                  <a:pt x="1216" y="98330"/>
                  <a:pt x="1338" y="98817"/>
                </a:cubicBezTo>
                <a:cubicBezTo>
                  <a:pt x="1338" y="98878"/>
                  <a:pt x="1368" y="98969"/>
                  <a:pt x="1368" y="99030"/>
                </a:cubicBezTo>
                <a:cubicBezTo>
                  <a:pt x="1399" y="99121"/>
                  <a:pt x="1429" y="99212"/>
                  <a:pt x="1459" y="99273"/>
                </a:cubicBezTo>
                <a:cubicBezTo>
                  <a:pt x="1520" y="99455"/>
                  <a:pt x="1551" y="99577"/>
                  <a:pt x="1611" y="99729"/>
                </a:cubicBezTo>
                <a:cubicBezTo>
                  <a:pt x="1703" y="100002"/>
                  <a:pt x="1794" y="100215"/>
                  <a:pt x="1855" y="100367"/>
                </a:cubicBezTo>
                <a:cubicBezTo>
                  <a:pt x="1885" y="100519"/>
                  <a:pt x="1915" y="100610"/>
                  <a:pt x="1885" y="100610"/>
                </a:cubicBezTo>
                <a:cubicBezTo>
                  <a:pt x="1824" y="100610"/>
                  <a:pt x="1733" y="100519"/>
                  <a:pt x="1581" y="100306"/>
                </a:cubicBezTo>
                <a:lnTo>
                  <a:pt x="1581" y="100306"/>
                </a:lnTo>
                <a:cubicBezTo>
                  <a:pt x="2219" y="101248"/>
                  <a:pt x="3010" y="102039"/>
                  <a:pt x="3861" y="102616"/>
                </a:cubicBezTo>
                <a:cubicBezTo>
                  <a:pt x="4215" y="102909"/>
                  <a:pt x="4319" y="103061"/>
                  <a:pt x="4246" y="103061"/>
                </a:cubicBezTo>
                <a:cubicBezTo>
                  <a:pt x="4204" y="103061"/>
                  <a:pt x="4108" y="103014"/>
                  <a:pt x="3969" y="102917"/>
                </a:cubicBezTo>
                <a:lnTo>
                  <a:pt x="3969" y="102917"/>
                </a:lnTo>
                <a:cubicBezTo>
                  <a:pt x="5120" y="103782"/>
                  <a:pt x="6400" y="104364"/>
                  <a:pt x="7630" y="104774"/>
                </a:cubicBezTo>
                <a:lnTo>
                  <a:pt x="7599" y="104805"/>
                </a:lnTo>
                <a:cubicBezTo>
                  <a:pt x="8238" y="104896"/>
                  <a:pt x="9636" y="105017"/>
                  <a:pt x="10305" y="105048"/>
                </a:cubicBezTo>
                <a:cubicBezTo>
                  <a:pt x="10671" y="105192"/>
                  <a:pt x="10697" y="105231"/>
                  <a:pt x="10593" y="105231"/>
                </a:cubicBezTo>
                <a:cubicBezTo>
                  <a:pt x="10473" y="105231"/>
                  <a:pt x="10180" y="105179"/>
                  <a:pt x="10045" y="105179"/>
                </a:cubicBezTo>
                <a:cubicBezTo>
                  <a:pt x="9978" y="105179"/>
                  <a:pt x="9949" y="105192"/>
                  <a:pt x="10001" y="105230"/>
                </a:cubicBezTo>
                <a:cubicBezTo>
                  <a:pt x="10791" y="105321"/>
                  <a:pt x="11551" y="105382"/>
                  <a:pt x="12311" y="105413"/>
                </a:cubicBezTo>
                <a:cubicBezTo>
                  <a:pt x="12767" y="105610"/>
                  <a:pt x="12508" y="105717"/>
                  <a:pt x="11938" y="105717"/>
                </a:cubicBezTo>
                <a:cubicBezTo>
                  <a:pt x="11368" y="105717"/>
                  <a:pt x="10487" y="105610"/>
                  <a:pt x="9697" y="105382"/>
                </a:cubicBezTo>
                <a:lnTo>
                  <a:pt x="9697" y="105382"/>
                </a:lnTo>
                <a:cubicBezTo>
                  <a:pt x="10639" y="106142"/>
                  <a:pt x="11156" y="106172"/>
                  <a:pt x="11976" y="106172"/>
                </a:cubicBezTo>
                <a:cubicBezTo>
                  <a:pt x="12797" y="106203"/>
                  <a:pt x="13922" y="106203"/>
                  <a:pt x="16201" y="106628"/>
                </a:cubicBezTo>
                <a:cubicBezTo>
                  <a:pt x="15472" y="106628"/>
                  <a:pt x="14742" y="106628"/>
                  <a:pt x="14013" y="106598"/>
                </a:cubicBezTo>
                <a:lnTo>
                  <a:pt x="14013" y="106598"/>
                </a:lnTo>
                <a:cubicBezTo>
                  <a:pt x="15381" y="107328"/>
                  <a:pt x="17113" y="107236"/>
                  <a:pt x="19575" y="107601"/>
                </a:cubicBezTo>
                <a:cubicBezTo>
                  <a:pt x="19271" y="107510"/>
                  <a:pt x="18055" y="107267"/>
                  <a:pt x="17204" y="106993"/>
                </a:cubicBezTo>
                <a:cubicBezTo>
                  <a:pt x="16496" y="106757"/>
                  <a:pt x="16060" y="106521"/>
                  <a:pt x="16754" y="106422"/>
                </a:cubicBezTo>
                <a:lnTo>
                  <a:pt x="16754" y="106422"/>
                </a:lnTo>
                <a:cubicBezTo>
                  <a:pt x="16447" y="106452"/>
                  <a:pt x="16080" y="106482"/>
                  <a:pt x="15742" y="106482"/>
                </a:cubicBezTo>
                <a:cubicBezTo>
                  <a:pt x="15363" y="106482"/>
                  <a:pt x="15020" y="106444"/>
                  <a:pt x="14834" y="106324"/>
                </a:cubicBezTo>
                <a:cubicBezTo>
                  <a:pt x="15110" y="106186"/>
                  <a:pt x="15356" y="106135"/>
                  <a:pt x="15611" y="106135"/>
                </a:cubicBezTo>
                <a:cubicBezTo>
                  <a:pt x="16029" y="106135"/>
                  <a:pt x="16471" y="106272"/>
                  <a:pt x="17113" y="106385"/>
                </a:cubicBezTo>
                <a:cubicBezTo>
                  <a:pt x="17086" y="106388"/>
                  <a:pt x="17058" y="106391"/>
                  <a:pt x="17029" y="106394"/>
                </a:cubicBezTo>
                <a:lnTo>
                  <a:pt x="17029" y="106394"/>
                </a:lnTo>
                <a:cubicBezTo>
                  <a:pt x="17074" y="106391"/>
                  <a:pt x="17123" y="106388"/>
                  <a:pt x="17174" y="106385"/>
                </a:cubicBezTo>
                <a:lnTo>
                  <a:pt x="17174" y="106385"/>
                </a:lnTo>
                <a:cubicBezTo>
                  <a:pt x="17524" y="106431"/>
                  <a:pt x="17926" y="106469"/>
                  <a:pt x="18409" y="106469"/>
                </a:cubicBezTo>
                <a:cubicBezTo>
                  <a:pt x="18891" y="106469"/>
                  <a:pt x="19454" y="106431"/>
                  <a:pt x="20122" y="106324"/>
                </a:cubicBezTo>
                <a:cubicBezTo>
                  <a:pt x="20122" y="106535"/>
                  <a:pt x="20560" y="106594"/>
                  <a:pt x="21240" y="106594"/>
                </a:cubicBezTo>
                <a:cubicBezTo>
                  <a:pt x="21736" y="106594"/>
                  <a:pt x="22361" y="106563"/>
                  <a:pt x="23040" y="106537"/>
                </a:cubicBezTo>
                <a:lnTo>
                  <a:pt x="23040" y="106537"/>
                </a:lnTo>
                <a:lnTo>
                  <a:pt x="22949" y="107024"/>
                </a:lnTo>
                <a:cubicBezTo>
                  <a:pt x="24712" y="106811"/>
                  <a:pt x="24560" y="106568"/>
                  <a:pt x="25563" y="106294"/>
                </a:cubicBezTo>
                <a:cubicBezTo>
                  <a:pt x="25786" y="106284"/>
                  <a:pt x="25989" y="106279"/>
                  <a:pt x="26175" y="106279"/>
                </a:cubicBezTo>
                <a:cubicBezTo>
                  <a:pt x="27607" y="106279"/>
                  <a:pt x="27986" y="106569"/>
                  <a:pt x="28390" y="106811"/>
                </a:cubicBezTo>
                <a:cubicBezTo>
                  <a:pt x="31521" y="106628"/>
                  <a:pt x="26232" y="106416"/>
                  <a:pt x="29879" y="105990"/>
                </a:cubicBezTo>
                <a:cubicBezTo>
                  <a:pt x="32433" y="105929"/>
                  <a:pt x="34226" y="105534"/>
                  <a:pt x="37235" y="104865"/>
                </a:cubicBezTo>
                <a:cubicBezTo>
                  <a:pt x="37363" y="104861"/>
                  <a:pt x="37470" y="104859"/>
                  <a:pt x="37561" y="104859"/>
                </a:cubicBezTo>
                <a:cubicBezTo>
                  <a:pt x="38748" y="104859"/>
                  <a:pt x="37007" y="105204"/>
                  <a:pt x="37600" y="105261"/>
                </a:cubicBezTo>
                <a:lnTo>
                  <a:pt x="39120" y="104653"/>
                </a:lnTo>
                <a:cubicBezTo>
                  <a:pt x="39184" y="104643"/>
                  <a:pt x="39234" y="104639"/>
                  <a:pt x="39273" y="104639"/>
                </a:cubicBezTo>
                <a:cubicBezTo>
                  <a:pt x="39478" y="104639"/>
                  <a:pt x="39388" y="104754"/>
                  <a:pt x="39363" y="104805"/>
                </a:cubicBezTo>
                <a:cubicBezTo>
                  <a:pt x="40670" y="104470"/>
                  <a:pt x="39393" y="104318"/>
                  <a:pt x="41460" y="103893"/>
                </a:cubicBezTo>
                <a:cubicBezTo>
                  <a:pt x="41946" y="103285"/>
                  <a:pt x="45837" y="104014"/>
                  <a:pt x="48299" y="102981"/>
                </a:cubicBezTo>
                <a:lnTo>
                  <a:pt x="48299" y="102981"/>
                </a:lnTo>
                <a:cubicBezTo>
                  <a:pt x="48968" y="103011"/>
                  <a:pt x="48056" y="103315"/>
                  <a:pt x="48269" y="103467"/>
                </a:cubicBezTo>
                <a:cubicBezTo>
                  <a:pt x="51704" y="102495"/>
                  <a:pt x="51248" y="102677"/>
                  <a:pt x="54014" y="101644"/>
                </a:cubicBezTo>
                <a:lnTo>
                  <a:pt x="56536" y="101492"/>
                </a:lnTo>
                <a:cubicBezTo>
                  <a:pt x="54652" y="101461"/>
                  <a:pt x="56871" y="100610"/>
                  <a:pt x="58816" y="99911"/>
                </a:cubicBezTo>
                <a:cubicBezTo>
                  <a:pt x="58147" y="99850"/>
                  <a:pt x="57570" y="99789"/>
                  <a:pt x="57205" y="99789"/>
                </a:cubicBezTo>
                <a:lnTo>
                  <a:pt x="60366" y="98938"/>
                </a:lnTo>
                <a:cubicBezTo>
                  <a:pt x="60761" y="98938"/>
                  <a:pt x="60457" y="99151"/>
                  <a:pt x="59971" y="99455"/>
                </a:cubicBezTo>
                <a:cubicBezTo>
                  <a:pt x="60184" y="99394"/>
                  <a:pt x="60397" y="99303"/>
                  <a:pt x="60549" y="99242"/>
                </a:cubicBezTo>
                <a:cubicBezTo>
                  <a:pt x="60630" y="99238"/>
                  <a:pt x="60704" y="99236"/>
                  <a:pt x="60769" y="99236"/>
                </a:cubicBezTo>
                <a:cubicBezTo>
                  <a:pt x="61658" y="99236"/>
                  <a:pt x="61135" y="99606"/>
                  <a:pt x="60427" y="100002"/>
                </a:cubicBezTo>
                <a:cubicBezTo>
                  <a:pt x="60002" y="99972"/>
                  <a:pt x="59606" y="99941"/>
                  <a:pt x="59211" y="99911"/>
                </a:cubicBezTo>
                <a:cubicBezTo>
                  <a:pt x="58451" y="100367"/>
                  <a:pt x="57783" y="100823"/>
                  <a:pt x="57995" y="101066"/>
                </a:cubicBezTo>
                <a:cubicBezTo>
                  <a:pt x="58208" y="100975"/>
                  <a:pt x="58603" y="100853"/>
                  <a:pt x="59029" y="100732"/>
                </a:cubicBezTo>
                <a:lnTo>
                  <a:pt x="59029" y="100732"/>
                </a:lnTo>
                <a:cubicBezTo>
                  <a:pt x="58847" y="100853"/>
                  <a:pt x="58725" y="100944"/>
                  <a:pt x="58816" y="100975"/>
                </a:cubicBezTo>
                <a:cubicBezTo>
                  <a:pt x="58827" y="100977"/>
                  <a:pt x="58838" y="100979"/>
                  <a:pt x="58851" y="100979"/>
                </a:cubicBezTo>
                <a:cubicBezTo>
                  <a:pt x="58991" y="100979"/>
                  <a:pt x="59286" y="100835"/>
                  <a:pt x="59758" y="100640"/>
                </a:cubicBezTo>
                <a:lnTo>
                  <a:pt x="60579" y="101036"/>
                </a:lnTo>
                <a:lnTo>
                  <a:pt x="60731" y="100792"/>
                </a:lnTo>
                <a:lnTo>
                  <a:pt x="64986" y="100306"/>
                </a:lnTo>
                <a:cubicBezTo>
                  <a:pt x="67874" y="99181"/>
                  <a:pt x="70336" y="97874"/>
                  <a:pt x="75017" y="96689"/>
                </a:cubicBezTo>
                <a:lnTo>
                  <a:pt x="75017" y="96689"/>
                </a:lnTo>
                <a:cubicBezTo>
                  <a:pt x="73923" y="97327"/>
                  <a:pt x="74895" y="97358"/>
                  <a:pt x="74926" y="97844"/>
                </a:cubicBezTo>
                <a:cubicBezTo>
                  <a:pt x="74810" y="97826"/>
                  <a:pt x="74688" y="97818"/>
                  <a:pt x="74560" y="97818"/>
                </a:cubicBezTo>
                <a:cubicBezTo>
                  <a:pt x="73157" y="97818"/>
                  <a:pt x="71101" y="98819"/>
                  <a:pt x="68816" y="99181"/>
                </a:cubicBezTo>
                <a:cubicBezTo>
                  <a:pt x="69120" y="99138"/>
                  <a:pt x="69339" y="99121"/>
                  <a:pt x="69492" y="99121"/>
                </a:cubicBezTo>
                <a:cubicBezTo>
                  <a:pt x="69985" y="99121"/>
                  <a:pt x="69801" y="99302"/>
                  <a:pt x="69546" y="99394"/>
                </a:cubicBezTo>
                <a:lnTo>
                  <a:pt x="73862" y="98087"/>
                </a:lnTo>
                <a:lnTo>
                  <a:pt x="73862" y="98087"/>
                </a:lnTo>
                <a:cubicBezTo>
                  <a:pt x="73851" y="98235"/>
                  <a:pt x="73988" y="98285"/>
                  <a:pt x="74224" y="98285"/>
                </a:cubicBezTo>
                <a:cubicBezTo>
                  <a:pt x="74621" y="98285"/>
                  <a:pt x="75297" y="98144"/>
                  <a:pt x="76020" y="98087"/>
                </a:cubicBezTo>
                <a:cubicBezTo>
                  <a:pt x="75017" y="97540"/>
                  <a:pt x="79212" y="96932"/>
                  <a:pt x="80944" y="96324"/>
                </a:cubicBezTo>
                <a:lnTo>
                  <a:pt x="80944" y="96324"/>
                </a:lnTo>
                <a:cubicBezTo>
                  <a:pt x="81096" y="96567"/>
                  <a:pt x="80731" y="96902"/>
                  <a:pt x="78543" y="97297"/>
                </a:cubicBezTo>
                <a:cubicBezTo>
                  <a:pt x="78591" y="97298"/>
                  <a:pt x="78637" y="97299"/>
                  <a:pt x="78683" y="97299"/>
                </a:cubicBezTo>
                <a:cubicBezTo>
                  <a:pt x="81073" y="97299"/>
                  <a:pt x="81505" y="95787"/>
                  <a:pt x="83899" y="95777"/>
                </a:cubicBezTo>
                <a:lnTo>
                  <a:pt x="83899" y="95777"/>
                </a:lnTo>
                <a:cubicBezTo>
                  <a:pt x="84821" y="95546"/>
                  <a:pt x="85929" y="95372"/>
                  <a:pt x="86387" y="95372"/>
                </a:cubicBezTo>
                <a:cubicBezTo>
                  <a:pt x="86606" y="95372"/>
                  <a:pt x="86676" y="95411"/>
                  <a:pt x="86507" y="95504"/>
                </a:cubicBezTo>
                <a:lnTo>
                  <a:pt x="85990" y="95625"/>
                </a:lnTo>
                <a:cubicBezTo>
                  <a:pt x="89516" y="94987"/>
                  <a:pt x="96720" y="93437"/>
                  <a:pt x="97115" y="92677"/>
                </a:cubicBezTo>
                <a:lnTo>
                  <a:pt x="97115" y="92677"/>
                </a:lnTo>
                <a:cubicBezTo>
                  <a:pt x="97175" y="92768"/>
                  <a:pt x="96811" y="93558"/>
                  <a:pt x="96628" y="93710"/>
                </a:cubicBezTo>
                <a:lnTo>
                  <a:pt x="102495" y="90336"/>
                </a:lnTo>
                <a:lnTo>
                  <a:pt x="102495" y="90336"/>
                </a:lnTo>
                <a:cubicBezTo>
                  <a:pt x="102039" y="90975"/>
                  <a:pt x="104440" y="91856"/>
                  <a:pt x="101583" y="92738"/>
                </a:cubicBezTo>
                <a:cubicBezTo>
                  <a:pt x="102434" y="92646"/>
                  <a:pt x="103498" y="92525"/>
                  <a:pt x="105230" y="92008"/>
                </a:cubicBezTo>
                <a:lnTo>
                  <a:pt x="105230" y="92008"/>
                </a:lnTo>
                <a:cubicBezTo>
                  <a:pt x="105214" y="92009"/>
                  <a:pt x="105197" y="92009"/>
                  <a:pt x="105181" y="92009"/>
                </a:cubicBezTo>
                <a:cubicBezTo>
                  <a:pt x="104570" y="92009"/>
                  <a:pt x="103641" y="91486"/>
                  <a:pt x="104410" y="91279"/>
                </a:cubicBezTo>
                <a:lnTo>
                  <a:pt x="104410" y="91279"/>
                </a:lnTo>
                <a:cubicBezTo>
                  <a:pt x="105300" y="91350"/>
                  <a:pt x="105732" y="91370"/>
                  <a:pt x="106091" y="91370"/>
                </a:cubicBezTo>
                <a:cubicBezTo>
                  <a:pt x="106564" y="91370"/>
                  <a:pt x="106913" y="91335"/>
                  <a:pt x="108017" y="91335"/>
                </a:cubicBezTo>
                <a:cubicBezTo>
                  <a:pt x="108200" y="91335"/>
                  <a:pt x="108405" y="91336"/>
                  <a:pt x="108634" y="91338"/>
                </a:cubicBezTo>
                <a:lnTo>
                  <a:pt x="108634" y="91338"/>
                </a:lnTo>
                <a:cubicBezTo>
                  <a:pt x="107904" y="91294"/>
                  <a:pt x="108686" y="90327"/>
                  <a:pt x="110002" y="90093"/>
                </a:cubicBezTo>
                <a:lnTo>
                  <a:pt x="110002" y="90093"/>
                </a:lnTo>
                <a:cubicBezTo>
                  <a:pt x="109828" y="90268"/>
                  <a:pt x="110237" y="90859"/>
                  <a:pt x="109849" y="91070"/>
                </a:cubicBezTo>
                <a:lnTo>
                  <a:pt x="109849" y="91070"/>
                </a:lnTo>
                <a:lnTo>
                  <a:pt x="112843" y="89714"/>
                </a:lnTo>
                <a:lnTo>
                  <a:pt x="112843" y="89714"/>
                </a:lnTo>
                <a:cubicBezTo>
                  <a:pt x="112324" y="90008"/>
                  <a:pt x="113076" y="90374"/>
                  <a:pt x="113802" y="90458"/>
                </a:cubicBezTo>
                <a:cubicBezTo>
                  <a:pt x="113407" y="90367"/>
                  <a:pt x="116720" y="89941"/>
                  <a:pt x="117632" y="89698"/>
                </a:cubicBezTo>
                <a:lnTo>
                  <a:pt x="117632" y="89698"/>
                </a:lnTo>
                <a:lnTo>
                  <a:pt x="116142" y="89759"/>
                </a:lnTo>
                <a:cubicBezTo>
                  <a:pt x="120003" y="89212"/>
                  <a:pt x="119729" y="87905"/>
                  <a:pt x="123529" y="87297"/>
                </a:cubicBezTo>
                <a:lnTo>
                  <a:pt x="123529" y="87297"/>
                </a:lnTo>
                <a:cubicBezTo>
                  <a:pt x="123143" y="87544"/>
                  <a:pt x="122683" y="88390"/>
                  <a:pt x="124043" y="88390"/>
                </a:cubicBezTo>
                <a:cubicBezTo>
                  <a:pt x="124185" y="88390"/>
                  <a:pt x="124347" y="88381"/>
                  <a:pt x="124532" y="88361"/>
                </a:cubicBezTo>
                <a:cubicBezTo>
                  <a:pt x="125352" y="87783"/>
                  <a:pt x="128118" y="85655"/>
                  <a:pt x="131492" y="84835"/>
                </a:cubicBezTo>
                <a:lnTo>
                  <a:pt x="132161" y="84987"/>
                </a:lnTo>
                <a:lnTo>
                  <a:pt x="134745" y="84348"/>
                </a:lnTo>
                <a:lnTo>
                  <a:pt x="134745" y="84348"/>
                </a:lnTo>
                <a:cubicBezTo>
                  <a:pt x="133194" y="85200"/>
                  <a:pt x="128848" y="87206"/>
                  <a:pt x="126477" y="88148"/>
                </a:cubicBezTo>
                <a:cubicBezTo>
                  <a:pt x="126558" y="88146"/>
                  <a:pt x="126632" y="88145"/>
                  <a:pt x="126699" y="88145"/>
                </a:cubicBezTo>
                <a:cubicBezTo>
                  <a:pt x="127359" y="88145"/>
                  <a:pt x="127383" y="88218"/>
                  <a:pt x="127647" y="88218"/>
                </a:cubicBezTo>
                <a:cubicBezTo>
                  <a:pt x="127848" y="88218"/>
                  <a:pt x="128189" y="88176"/>
                  <a:pt x="129061" y="88026"/>
                </a:cubicBezTo>
                <a:lnTo>
                  <a:pt x="129061" y="88026"/>
                </a:lnTo>
                <a:cubicBezTo>
                  <a:pt x="129881" y="88148"/>
                  <a:pt x="127966" y="88543"/>
                  <a:pt x="127328" y="88665"/>
                </a:cubicBezTo>
                <a:cubicBezTo>
                  <a:pt x="129000" y="88452"/>
                  <a:pt x="130672" y="88269"/>
                  <a:pt x="132343" y="88087"/>
                </a:cubicBezTo>
                <a:cubicBezTo>
                  <a:pt x="132039" y="87601"/>
                  <a:pt x="136112" y="87054"/>
                  <a:pt x="135869" y="86659"/>
                </a:cubicBezTo>
                <a:lnTo>
                  <a:pt x="135869" y="86659"/>
                </a:lnTo>
                <a:cubicBezTo>
                  <a:pt x="134076" y="87054"/>
                  <a:pt x="132283" y="87479"/>
                  <a:pt x="130489" y="87935"/>
                </a:cubicBezTo>
                <a:cubicBezTo>
                  <a:pt x="130185" y="87449"/>
                  <a:pt x="133438" y="86020"/>
                  <a:pt x="137024" y="85686"/>
                </a:cubicBezTo>
                <a:lnTo>
                  <a:pt x="137024" y="85686"/>
                </a:lnTo>
                <a:cubicBezTo>
                  <a:pt x="137936" y="85777"/>
                  <a:pt x="136447" y="86659"/>
                  <a:pt x="136538" y="86841"/>
                </a:cubicBezTo>
                <a:cubicBezTo>
                  <a:pt x="136947" y="86623"/>
                  <a:pt x="139314" y="86184"/>
                  <a:pt x="140037" y="86184"/>
                </a:cubicBezTo>
                <a:cubicBezTo>
                  <a:pt x="140120" y="86184"/>
                  <a:pt x="140181" y="86190"/>
                  <a:pt x="140216" y="86203"/>
                </a:cubicBezTo>
                <a:lnTo>
                  <a:pt x="138726" y="86628"/>
                </a:lnTo>
                <a:cubicBezTo>
                  <a:pt x="140469" y="86602"/>
                  <a:pt x="141570" y="85841"/>
                  <a:pt x="143422" y="85841"/>
                </a:cubicBezTo>
                <a:cubicBezTo>
                  <a:pt x="143703" y="85841"/>
                  <a:pt x="144000" y="85859"/>
                  <a:pt x="144319" y="85899"/>
                </a:cubicBezTo>
                <a:cubicBezTo>
                  <a:pt x="144367" y="85895"/>
                  <a:pt x="144418" y="85894"/>
                  <a:pt x="144471" y="85894"/>
                </a:cubicBezTo>
                <a:cubicBezTo>
                  <a:pt x="145136" y="85894"/>
                  <a:pt x="146137" y="86147"/>
                  <a:pt x="146635" y="86147"/>
                </a:cubicBezTo>
                <a:cubicBezTo>
                  <a:pt x="146797" y="86147"/>
                  <a:pt x="146905" y="86121"/>
                  <a:pt x="146933" y="86051"/>
                </a:cubicBezTo>
                <a:cubicBezTo>
                  <a:pt x="145565" y="85564"/>
                  <a:pt x="145170" y="83771"/>
                  <a:pt x="146052" y="83285"/>
                </a:cubicBezTo>
                <a:cubicBezTo>
                  <a:pt x="146204" y="83285"/>
                  <a:pt x="147298" y="83345"/>
                  <a:pt x="148483" y="83467"/>
                </a:cubicBezTo>
                <a:cubicBezTo>
                  <a:pt x="149669" y="83558"/>
                  <a:pt x="150945" y="83710"/>
                  <a:pt x="151432" y="83862"/>
                </a:cubicBezTo>
                <a:cubicBezTo>
                  <a:pt x="152101" y="84075"/>
                  <a:pt x="151614" y="84348"/>
                  <a:pt x="151067" y="84622"/>
                </a:cubicBezTo>
                <a:cubicBezTo>
                  <a:pt x="150550" y="84926"/>
                  <a:pt x="150003" y="85200"/>
                  <a:pt x="150581" y="85382"/>
                </a:cubicBezTo>
                <a:cubicBezTo>
                  <a:pt x="150611" y="85230"/>
                  <a:pt x="151371" y="85017"/>
                  <a:pt x="151675" y="84956"/>
                </a:cubicBezTo>
                <a:lnTo>
                  <a:pt x="151675" y="84956"/>
                </a:lnTo>
                <a:cubicBezTo>
                  <a:pt x="152478" y="85067"/>
                  <a:pt x="151541" y="85329"/>
                  <a:pt x="152768" y="85329"/>
                </a:cubicBezTo>
                <a:cubicBezTo>
                  <a:pt x="152888" y="85329"/>
                  <a:pt x="153029" y="85327"/>
                  <a:pt x="153195" y="85321"/>
                </a:cubicBezTo>
                <a:cubicBezTo>
                  <a:pt x="153321" y="85115"/>
                  <a:pt x="153897" y="85073"/>
                  <a:pt x="154408" y="85073"/>
                </a:cubicBezTo>
                <a:cubicBezTo>
                  <a:pt x="154757" y="85073"/>
                  <a:pt x="155076" y="85092"/>
                  <a:pt x="155198" y="85092"/>
                </a:cubicBezTo>
                <a:cubicBezTo>
                  <a:pt x="155369" y="85092"/>
                  <a:pt x="155150" y="85053"/>
                  <a:pt x="154076" y="84865"/>
                </a:cubicBezTo>
                <a:cubicBezTo>
                  <a:pt x="154438" y="84841"/>
                  <a:pt x="154734" y="84832"/>
                  <a:pt x="154992" y="84832"/>
                </a:cubicBezTo>
                <a:cubicBezTo>
                  <a:pt x="156054" y="84832"/>
                  <a:pt x="156467" y="84999"/>
                  <a:pt x="158180" y="85048"/>
                </a:cubicBezTo>
                <a:cubicBezTo>
                  <a:pt x="157565" y="84713"/>
                  <a:pt x="159772" y="84121"/>
                  <a:pt x="161596" y="84121"/>
                </a:cubicBezTo>
                <a:cubicBezTo>
                  <a:pt x="161758" y="84121"/>
                  <a:pt x="161917" y="84126"/>
                  <a:pt x="162070" y="84136"/>
                </a:cubicBezTo>
                <a:cubicBezTo>
                  <a:pt x="161949" y="84257"/>
                  <a:pt x="162344" y="84470"/>
                  <a:pt x="162526" y="84592"/>
                </a:cubicBezTo>
                <a:cubicBezTo>
                  <a:pt x="164411" y="84865"/>
                  <a:pt x="165839" y="85291"/>
                  <a:pt x="167146" y="85747"/>
                </a:cubicBezTo>
                <a:cubicBezTo>
                  <a:pt x="167815" y="85990"/>
                  <a:pt x="168484" y="86263"/>
                  <a:pt x="169153" y="86567"/>
                </a:cubicBezTo>
                <a:cubicBezTo>
                  <a:pt x="169821" y="86902"/>
                  <a:pt x="170490" y="87266"/>
                  <a:pt x="171219" y="87722"/>
                </a:cubicBezTo>
                <a:cubicBezTo>
                  <a:pt x="171311" y="87874"/>
                  <a:pt x="171675" y="88209"/>
                  <a:pt x="171919" y="88513"/>
                </a:cubicBezTo>
                <a:cubicBezTo>
                  <a:pt x="172089" y="88732"/>
                  <a:pt x="172182" y="88912"/>
                  <a:pt x="172055" y="88912"/>
                </a:cubicBezTo>
                <a:cubicBezTo>
                  <a:pt x="172023" y="88912"/>
                  <a:pt x="171979" y="88901"/>
                  <a:pt x="171919" y="88877"/>
                </a:cubicBezTo>
                <a:lnTo>
                  <a:pt x="171919" y="88877"/>
                </a:lnTo>
                <a:cubicBezTo>
                  <a:pt x="172314" y="89121"/>
                  <a:pt x="172739" y="89273"/>
                  <a:pt x="173469" y="90093"/>
                </a:cubicBezTo>
                <a:cubicBezTo>
                  <a:pt x="173663" y="90494"/>
                  <a:pt x="173708" y="90642"/>
                  <a:pt x="173661" y="90642"/>
                </a:cubicBezTo>
                <a:cubicBezTo>
                  <a:pt x="173598" y="90642"/>
                  <a:pt x="173366" y="90373"/>
                  <a:pt x="173104" y="90093"/>
                </a:cubicBezTo>
                <a:cubicBezTo>
                  <a:pt x="172840" y="89791"/>
                  <a:pt x="172540" y="89512"/>
                  <a:pt x="172431" y="89512"/>
                </a:cubicBezTo>
                <a:cubicBezTo>
                  <a:pt x="172365" y="89512"/>
                  <a:pt x="172369" y="89616"/>
                  <a:pt x="172496" y="89880"/>
                </a:cubicBezTo>
                <a:cubicBezTo>
                  <a:pt x="172501" y="89879"/>
                  <a:pt x="172507" y="89879"/>
                  <a:pt x="172513" y="89879"/>
                </a:cubicBezTo>
                <a:cubicBezTo>
                  <a:pt x="172683" y="89879"/>
                  <a:pt x="173185" y="90296"/>
                  <a:pt x="173773" y="90884"/>
                </a:cubicBezTo>
                <a:cubicBezTo>
                  <a:pt x="174350" y="91491"/>
                  <a:pt x="174958" y="92312"/>
                  <a:pt x="175353" y="92950"/>
                </a:cubicBezTo>
                <a:cubicBezTo>
                  <a:pt x="175444" y="92646"/>
                  <a:pt x="175080" y="91826"/>
                  <a:pt x="174441" y="91035"/>
                </a:cubicBezTo>
                <a:cubicBezTo>
                  <a:pt x="174137" y="90640"/>
                  <a:pt x="173742" y="90245"/>
                  <a:pt x="173378" y="89911"/>
                </a:cubicBezTo>
                <a:cubicBezTo>
                  <a:pt x="173195" y="89728"/>
                  <a:pt x="173013" y="89576"/>
                  <a:pt x="172830" y="89425"/>
                </a:cubicBezTo>
                <a:cubicBezTo>
                  <a:pt x="172648" y="89273"/>
                  <a:pt x="172496" y="89151"/>
                  <a:pt x="172344" y="89029"/>
                </a:cubicBezTo>
                <a:cubicBezTo>
                  <a:pt x="172400" y="88966"/>
                  <a:pt x="172491" y="88933"/>
                  <a:pt x="172612" y="88933"/>
                </a:cubicBezTo>
                <a:cubicBezTo>
                  <a:pt x="172954" y="88933"/>
                  <a:pt x="173533" y="89190"/>
                  <a:pt x="174229" y="89728"/>
                </a:cubicBezTo>
                <a:cubicBezTo>
                  <a:pt x="175171" y="90428"/>
                  <a:pt x="176417" y="91674"/>
                  <a:pt x="177207" y="93558"/>
                </a:cubicBezTo>
                <a:cubicBezTo>
                  <a:pt x="177511" y="94318"/>
                  <a:pt x="177603" y="94805"/>
                  <a:pt x="177603" y="95108"/>
                </a:cubicBezTo>
                <a:cubicBezTo>
                  <a:pt x="177633" y="95412"/>
                  <a:pt x="177572" y="95504"/>
                  <a:pt x="177542" y="95504"/>
                </a:cubicBezTo>
                <a:cubicBezTo>
                  <a:pt x="177535" y="95505"/>
                  <a:pt x="177529" y="95506"/>
                  <a:pt x="177522" y="95506"/>
                </a:cubicBezTo>
                <a:cubicBezTo>
                  <a:pt x="177443" y="95506"/>
                  <a:pt x="177358" y="95402"/>
                  <a:pt x="177327" y="95402"/>
                </a:cubicBezTo>
                <a:cubicBezTo>
                  <a:pt x="177312" y="95402"/>
                  <a:pt x="177310" y="95427"/>
                  <a:pt x="177329" y="95504"/>
                </a:cubicBezTo>
                <a:cubicBezTo>
                  <a:pt x="177481" y="96993"/>
                  <a:pt x="177359" y="98057"/>
                  <a:pt x="177268" y="98908"/>
                </a:cubicBezTo>
                <a:cubicBezTo>
                  <a:pt x="177147" y="99729"/>
                  <a:pt x="177025" y="100337"/>
                  <a:pt x="176903" y="100914"/>
                </a:cubicBezTo>
                <a:cubicBezTo>
                  <a:pt x="176751" y="101492"/>
                  <a:pt x="176599" y="102039"/>
                  <a:pt x="176235" y="102677"/>
                </a:cubicBezTo>
                <a:cubicBezTo>
                  <a:pt x="175900" y="103315"/>
                  <a:pt x="175353" y="104045"/>
                  <a:pt x="174472" y="104865"/>
                </a:cubicBezTo>
                <a:cubicBezTo>
                  <a:pt x="174045" y="105166"/>
                  <a:pt x="173799" y="105269"/>
                  <a:pt x="173657" y="105269"/>
                </a:cubicBezTo>
                <a:cubicBezTo>
                  <a:pt x="173526" y="105269"/>
                  <a:pt x="173483" y="105180"/>
                  <a:pt x="173469" y="105078"/>
                </a:cubicBezTo>
                <a:cubicBezTo>
                  <a:pt x="173441" y="104825"/>
                  <a:pt x="173543" y="104494"/>
                  <a:pt x="173365" y="104494"/>
                </a:cubicBezTo>
                <a:cubicBezTo>
                  <a:pt x="173351" y="104494"/>
                  <a:pt x="173335" y="104496"/>
                  <a:pt x="173317" y="104501"/>
                </a:cubicBezTo>
                <a:cubicBezTo>
                  <a:pt x="174077" y="103558"/>
                  <a:pt x="174685" y="102859"/>
                  <a:pt x="175232" y="102221"/>
                </a:cubicBezTo>
                <a:cubicBezTo>
                  <a:pt x="175748" y="101552"/>
                  <a:pt x="176204" y="100944"/>
                  <a:pt x="176508" y="100154"/>
                </a:cubicBezTo>
                <a:lnTo>
                  <a:pt x="176508" y="100154"/>
                </a:lnTo>
                <a:cubicBezTo>
                  <a:pt x="176204" y="100762"/>
                  <a:pt x="175809" y="101340"/>
                  <a:pt x="175414" y="101887"/>
                </a:cubicBezTo>
                <a:cubicBezTo>
                  <a:pt x="175536" y="101522"/>
                  <a:pt x="175779" y="100975"/>
                  <a:pt x="176022" y="100397"/>
                </a:cubicBezTo>
                <a:cubicBezTo>
                  <a:pt x="176265" y="99850"/>
                  <a:pt x="176447" y="99242"/>
                  <a:pt x="176630" y="98847"/>
                </a:cubicBezTo>
                <a:lnTo>
                  <a:pt x="176630" y="98847"/>
                </a:lnTo>
                <a:cubicBezTo>
                  <a:pt x="176417" y="99181"/>
                  <a:pt x="176174" y="99911"/>
                  <a:pt x="175688" y="100823"/>
                </a:cubicBezTo>
                <a:cubicBezTo>
                  <a:pt x="175201" y="101704"/>
                  <a:pt x="174472" y="102738"/>
                  <a:pt x="173621" y="103741"/>
                </a:cubicBezTo>
                <a:cubicBezTo>
                  <a:pt x="171858" y="105747"/>
                  <a:pt x="169426" y="107571"/>
                  <a:pt x="167542" y="108604"/>
                </a:cubicBezTo>
                <a:cubicBezTo>
                  <a:pt x="167049" y="109097"/>
                  <a:pt x="166163" y="109786"/>
                  <a:pt x="166434" y="109786"/>
                </a:cubicBezTo>
                <a:cubicBezTo>
                  <a:pt x="166464" y="109786"/>
                  <a:pt x="166508" y="109777"/>
                  <a:pt x="166569" y="109759"/>
                </a:cubicBezTo>
                <a:cubicBezTo>
                  <a:pt x="166964" y="109516"/>
                  <a:pt x="167329" y="109242"/>
                  <a:pt x="167694" y="108969"/>
                </a:cubicBezTo>
                <a:cubicBezTo>
                  <a:pt x="167801" y="108931"/>
                  <a:pt x="167875" y="108915"/>
                  <a:pt x="167921" y="108915"/>
                </a:cubicBezTo>
                <a:cubicBezTo>
                  <a:pt x="168141" y="108915"/>
                  <a:pt x="167765" y="109282"/>
                  <a:pt x="167390" y="109607"/>
                </a:cubicBezTo>
                <a:cubicBezTo>
                  <a:pt x="167099" y="109877"/>
                  <a:pt x="166809" y="110132"/>
                  <a:pt x="166905" y="110132"/>
                </a:cubicBezTo>
                <a:cubicBezTo>
                  <a:pt x="166949" y="110132"/>
                  <a:pt x="167078" y="110077"/>
                  <a:pt x="167329" y="109942"/>
                </a:cubicBezTo>
                <a:lnTo>
                  <a:pt x="167329" y="109942"/>
                </a:lnTo>
                <a:cubicBezTo>
                  <a:pt x="165900" y="111127"/>
                  <a:pt x="164289" y="112495"/>
                  <a:pt x="161888" y="113498"/>
                </a:cubicBezTo>
                <a:lnTo>
                  <a:pt x="161281" y="113324"/>
                </a:lnTo>
                <a:lnTo>
                  <a:pt x="161281" y="113324"/>
                </a:lnTo>
                <a:cubicBezTo>
                  <a:pt x="161283" y="113325"/>
                  <a:pt x="161285" y="113325"/>
                  <a:pt x="161287" y="113325"/>
                </a:cubicBezTo>
                <a:cubicBezTo>
                  <a:pt x="161533" y="113325"/>
                  <a:pt x="162794" y="112809"/>
                  <a:pt x="163370" y="112367"/>
                </a:cubicBezTo>
                <a:lnTo>
                  <a:pt x="163370" y="112367"/>
                </a:lnTo>
                <a:cubicBezTo>
                  <a:pt x="162440" y="113068"/>
                  <a:pt x="159619" y="113585"/>
                  <a:pt x="158848" y="114592"/>
                </a:cubicBezTo>
                <a:cubicBezTo>
                  <a:pt x="159426" y="114440"/>
                  <a:pt x="160034" y="114288"/>
                  <a:pt x="160611" y="114106"/>
                </a:cubicBezTo>
                <a:lnTo>
                  <a:pt x="160611" y="114106"/>
                </a:lnTo>
                <a:cubicBezTo>
                  <a:pt x="159061" y="115139"/>
                  <a:pt x="157177" y="116537"/>
                  <a:pt x="155019" y="117267"/>
                </a:cubicBezTo>
                <a:cubicBezTo>
                  <a:pt x="155077" y="117268"/>
                  <a:pt x="155130" y="117269"/>
                  <a:pt x="155180" y="117269"/>
                </a:cubicBezTo>
                <a:cubicBezTo>
                  <a:pt x="156080" y="117269"/>
                  <a:pt x="155564" y="117016"/>
                  <a:pt x="157207" y="116872"/>
                </a:cubicBezTo>
                <a:cubicBezTo>
                  <a:pt x="156417" y="116841"/>
                  <a:pt x="157754" y="116264"/>
                  <a:pt x="159000" y="115717"/>
                </a:cubicBezTo>
                <a:cubicBezTo>
                  <a:pt x="160087" y="115213"/>
                  <a:pt x="161081" y="114710"/>
                  <a:pt x="160532" y="114710"/>
                </a:cubicBezTo>
                <a:cubicBezTo>
                  <a:pt x="160518" y="114710"/>
                  <a:pt x="160503" y="114710"/>
                  <a:pt x="160487" y="114711"/>
                </a:cubicBezTo>
                <a:lnTo>
                  <a:pt x="160487" y="114711"/>
                </a:lnTo>
                <a:cubicBezTo>
                  <a:pt x="162092" y="114492"/>
                  <a:pt x="163047" y="113676"/>
                  <a:pt x="165110" y="113103"/>
                </a:cubicBezTo>
                <a:cubicBezTo>
                  <a:pt x="164988" y="113011"/>
                  <a:pt x="164289" y="113255"/>
                  <a:pt x="166022" y="112343"/>
                </a:cubicBezTo>
                <a:cubicBezTo>
                  <a:pt x="166083" y="112252"/>
                  <a:pt x="166235" y="112100"/>
                  <a:pt x="166326" y="112008"/>
                </a:cubicBezTo>
                <a:cubicBezTo>
                  <a:pt x="166386" y="111978"/>
                  <a:pt x="166387" y="111948"/>
                  <a:pt x="166447" y="111948"/>
                </a:cubicBezTo>
                <a:lnTo>
                  <a:pt x="166447" y="111948"/>
                </a:lnTo>
                <a:cubicBezTo>
                  <a:pt x="166387" y="111948"/>
                  <a:pt x="166386" y="111978"/>
                  <a:pt x="166326" y="111978"/>
                </a:cubicBezTo>
                <a:cubicBezTo>
                  <a:pt x="166356" y="111948"/>
                  <a:pt x="166371" y="111932"/>
                  <a:pt x="166368" y="111932"/>
                </a:cubicBezTo>
                <a:lnTo>
                  <a:pt x="166368" y="111932"/>
                </a:lnTo>
                <a:cubicBezTo>
                  <a:pt x="166364" y="111932"/>
                  <a:pt x="166341" y="111948"/>
                  <a:pt x="166295" y="111978"/>
                </a:cubicBezTo>
                <a:cubicBezTo>
                  <a:pt x="165870" y="112160"/>
                  <a:pt x="165505" y="112282"/>
                  <a:pt x="165323" y="112282"/>
                </a:cubicBezTo>
                <a:cubicBezTo>
                  <a:pt x="165657" y="111917"/>
                  <a:pt x="166478" y="111309"/>
                  <a:pt x="167329" y="110732"/>
                </a:cubicBezTo>
                <a:cubicBezTo>
                  <a:pt x="168149" y="110124"/>
                  <a:pt x="169001" y="109486"/>
                  <a:pt x="169365" y="109121"/>
                </a:cubicBezTo>
                <a:cubicBezTo>
                  <a:pt x="169596" y="108969"/>
                  <a:pt x="169700" y="108914"/>
                  <a:pt x="169733" y="108914"/>
                </a:cubicBezTo>
                <a:cubicBezTo>
                  <a:pt x="169824" y="108914"/>
                  <a:pt x="169367" y="109340"/>
                  <a:pt x="169535" y="109340"/>
                </a:cubicBezTo>
                <a:cubicBezTo>
                  <a:pt x="169562" y="109340"/>
                  <a:pt x="169605" y="109329"/>
                  <a:pt x="169669" y="109303"/>
                </a:cubicBezTo>
                <a:cubicBezTo>
                  <a:pt x="170064" y="108908"/>
                  <a:pt x="170429" y="108543"/>
                  <a:pt x="170794" y="108148"/>
                </a:cubicBezTo>
                <a:cubicBezTo>
                  <a:pt x="170811" y="108158"/>
                  <a:pt x="170834" y="108162"/>
                  <a:pt x="170862" y="108162"/>
                </a:cubicBezTo>
                <a:cubicBezTo>
                  <a:pt x="171175" y="108162"/>
                  <a:pt x="172101" y="107603"/>
                  <a:pt x="172302" y="107603"/>
                </a:cubicBezTo>
                <a:cubicBezTo>
                  <a:pt x="172427" y="107603"/>
                  <a:pt x="172274" y="107818"/>
                  <a:pt x="171523" y="108513"/>
                </a:cubicBezTo>
                <a:cubicBezTo>
                  <a:pt x="172192" y="107996"/>
                  <a:pt x="172861" y="107449"/>
                  <a:pt x="173469" y="106872"/>
                </a:cubicBezTo>
                <a:cubicBezTo>
                  <a:pt x="174107" y="106416"/>
                  <a:pt x="174806" y="105808"/>
                  <a:pt x="175414" y="105169"/>
                </a:cubicBezTo>
                <a:cubicBezTo>
                  <a:pt x="176022" y="104501"/>
                  <a:pt x="176539" y="103741"/>
                  <a:pt x="176843" y="103133"/>
                </a:cubicBezTo>
                <a:cubicBezTo>
                  <a:pt x="177238" y="102616"/>
                  <a:pt x="177542" y="101826"/>
                  <a:pt x="177694" y="101340"/>
                </a:cubicBezTo>
                <a:cubicBezTo>
                  <a:pt x="177781" y="101024"/>
                  <a:pt x="177839" y="100820"/>
                  <a:pt x="177848" y="100820"/>
                </a:cubicBezTo>
                <a:lnTo>
                  <a:pt x="177848" y="100820"/>
                </a:lnTo>
                <a:cubicBezTo>
                  <a:pt x="177855" y="100820"/>
                  <a:pt x="177836" y="100930"/>
                  <a:pt x="177785" y="101188"/>
                </a:cubicBezTo>
                <a:cubicBezTo>
                  <a:pt x="178332" y="99789"/>
                  <a:pt x="178636" y="98270"/>
                  <a:pt x="178575" y="96750"/>
                </a:cubicBezTo>
                <a:lnTo>
                  <a:pt x="178666" y="96689"/>
                </a:lnTo>
                <a:cubicBezTo>
                  <a:pt x="178697" y="95564"/>
                  <a:pt x="178484" y="94409"/>
                  <a:pt x="178058" y="93346"/>
                </a:cubicBezTo>
                <a:cubicBezTo>
                  <a:pt x="177663" y="92312"/>
                  <a:pt x="177116" y="91309"/>
                  <a:pt x="176478" y="90397"/>
                </a:cubicBezTo>
                <a:cubicBezTo>
                  <a:pt x="175870" y="89516"/>
                  <a:pt x="175171" y="88665"/>
                  <a:pt x="174441" y="87814"/>
                </a:cubicBezTo>
                <a:cubicBezTo>
                  <a:pt x="173621" y="86932"/>
                  <a:pt x="172709" y="86142"/>
                  <a:pt x="171736" y="85382"/>
                </a:cubicBezTo>
                <a:cubicBezTo>
                  <a:pt x="170460" y="84774"/>
                  <a:pt x="169122" y="84288"/>
                  <a:pt x="166994" y="83558"/>
                </a:cubicBezTo>
                <a:lnTo>
                  <a:pt x="166660" y="83163"/>
                </a:lnTo>
                <a:cubicBezTo>
                  <a:pt x="165809" y="83011"/>
                  <a:pt x="164563" y="82646"/>
                  <a:pt x="163438" y="82434"/>
                </a:cubicBezTo>
                <a:cubicBezTo>
                  <a:pt x="162590" y="82273"/>
                  <a:pt x="161811" y="82147"/>
                  <a:pt x="161309" y="82147"/>
                </a:cubicBezTo>
                <a:cubicBezTo>
                  <a:pt x="161146" y="82147"/>
                  <a:pt x="161012" y="82160"/>
                  <a:pt x="160915" y="82190"/>
                </a:cubicBezTo>
                <a:cubicBezTo>
                  <a:pt x="160064" y="81704"/>
                  <a:pt x="158058" y="81491"/>
                  <a:pt x="155900" y="81491"/>
                </a:cubicBezTo>
                <a:cubicBezTo>
                  <a:pt x="153742" y="81491"/>
                  <a:pt x="151493" y="81643"/>
                  <a:pt x="150064" y="81643"/>
                </a:cubicBezTo>
                <a:lnTo>
                  <a:pt x="149973" y="82038"/>
                </a:lnTo>
                <a:cubicBezTo>
                  <a:pt x="147997" y="82099"/>
                  <a:pt x="146113" y="82312"/>
                  <a:pt x="143711" y="82677"/>
                </a:cubicBezTo>
                <a:lnTo>
                  <a:pt x="143894" y="83011"/>
                </a:lnTo>
                <a:cubicBezTo>
                  <a:pt x="141857" y="83437"/>
                  <a:pt x="138544" y="83254"/>
                  <a:pt x="135261" y="83710"/>
                </a:cubicBezTo>
                <a:cubicBezTo>
                  <a:pt x="135474" y="83558"/>
                  <a:pt x="136295" y="83497"/>
                  <a:pt x="136903" y="83497"/>
                </a:cubicBezTo>
                <a:cubicBezTo>
                  <a:pt x="136612" y="83475"/>
                  <a:pt x="136321" y="83465"/>
                  <a:pt x="136029" y="83465"/>
                </a:cubicBezTo>
                <a:cubicBezTo>
                  <a:pt x="132294" y="83465"/>
                  <a:pt x="128495" y="85141"/>
                  <a:pt x="125140" y="85169"/>
                </a:cubicBezTo>
                <a:cubicBezTo>
                  <a:pt x="124288" y="85412"/>
                  <a:pt x="123650" y="85503"/>
                  <a:pt x="123012" y="85503"/>
                </a:cubicBezTo>
                <a:cubicBezTo>
                  <a:pt x="123103" y="85503"/>
                  <a:pt x="123164" y="85473"/>
                  <a:pt x="123225" y="85443"/>
                </a:cubicBezTo>
                <a:lnTo>
                  <a:pt x="123225" y="85443"/>
                </a:lnTo>
                <a:cubicBezTo>
                  <a:pt x="123133" y="85473"/>
                  <a:pt x="123012" y="85473"/>
                  <a:pt x="122890" y="85503"/>
                </a:cubicBezTo>
                <a:cubicBezTo>
                  <a:pt x="122495" y="85503"/>
                  <a:pt x="122070" y="85503"/>
                  <a:pt x="121644" y="85534"/>
                </a:cubicBezTo>
                <a:cubicBezTo>
                  <a:pt x="121826" y="85549"/>
                  <a:pt x="122009" y="85557"/>
                  <a:pt x="122184" y="85557"/>
                </a:cubicBezTo>
                <a:cubicBezTo>
                  <a:pt x="122358" y="85557"/>
                  <a:pt x="122526" y="85549"/>
                  <a:pt x="122677" y="85534"/>
                </a:cubicBezTo>
                <a:lnTo>
                  <a:pt x="122677" y="85534"/>
                </a:lnTo>
                <a:cubicBezTo>
                  <a:pt x="122009" y="85655"/>
                  <a:pt x="121006" y="85868"/>
                  <a:pt x="120003" y="86142"/>
                </a:cubicBezTo>
                <a:lnTo>
                  <a:pt x="119516" y="85838"/>
                </a:lnTo>
                <a:cubicBezTo>
                  <a:pt x="119425" y="85868"/>
                  <a:pt x="119364" y="85868"/>
                  <a:pt x="119273" y="85899"/>
                </a:cubicBezTo>
                <a:cubicBezTo>
                  <a:pt x="118270" y="85929"/>
                  <a:pt x="118513" y="86203"/>
                  <a:pt x="119091" y="86385"/>
                </a:cubicBezTo>
                <a:cubicBezTo>
                  <a:pt x="118604" y="86537"/>
                  <a:pt x="118149" y="86689"/>
                  <a:pt x="117814" y="86841"/>
                </a:cubicBezTo>
                <a:cubicBezTo>
                  <a:pt x="117652" y="86760"/>
                  <a:pt x="117465" y="86728"/>
                  <a:pt x="117261" y="86728"/>
                </a:cubicBezTo>
                <a:cubicBezTo>
                  <a:pt x="116502" y="86728"/>
                  <a:pt x="115504" y="87172"/>
                  <a:pt x="114621" y="87172"/>
                </a:cubicBezTo>
                <a:cubicBezTo>
                  <a:pt x="114411" y="87172"/>
                  <a:pt x="114207" y="87147"/>
                  <a:pt x="114015" y="87084"/>
                </a:cubicBezTo>
                <a:cubicBezTo>
                  <a:pt x="113447" y="87453"/>
                  <a:pt x="109597" y="88139"/>
                  <a:pt x="108765" y="88822"/>
                </a:cubicBezTo>
                <a:lnTo>
                  <a:pt x="108765" y="88822"/>
                </a:lnTo>
                <a:cubicBezTo>
                  <a:pt x="107657" y="88943"/>
                  <a:pt x="106553" y="89096"/>
                  <a:pt x="105595" y="89455"/>
                </a:cubicBezTo>
                <a:lnTo>
                  <a:pt x="105048" y="89090"/>
                </a:lnTo>
                <a:lnTo>
                  <a:pt x="102738" y="90184"/>
                </a:lnTo>
                <a:cubicBezTo>
                  <a:pt x="101218" y="90184"/>
                  <a:pt x="100580" y="90154"/>
                  <a:pt x="101978" y="89516"/>
                </a:cubicBezTo>
                <a:lnTo>
                  <a:pt x="101978" y="89516"/>
                </a:lnTo>
                <a:cubicBezTo>
                  <a:pt x="98543" y="90762"/>
                  <a:pt x="99151" y="90306"/>
                  <a:pt x="96264" y="91431"/>
                </a:cubicBezTo>
                <a:lnTo>
                  <a:pt x="96355" y="91096"/>
                </a:lnTo>
                <a:lnTo>
                  <a:pt x="96355" y="91096"/>
                </a:lnTo>
                <a:cubicBezTo>
                  <a:pt x="95324" y="91325"/>
                  <a:pt x="93836" y="91986"/>
                  <a:pt x="93082" y="91986"/>
                </a:cubicBezTo>
                <a:cubicBezTo>
                  <a:pt x="93035" y="91986"/>
                  <a:pt x="92991" y="91983"/>
                  <a:pt x="92950" y="91978"/>
                </a:cubicBezTo>
                <a:cubicBezTo>
                  <a:pt x="92904" y="91976"/>
                  <a:pt x="92856" y="91975"/>
                  <a:pt x="92805" y="91975"/>
                </a:cubicBezTo>
                <a:cubicBezTo>
                  <a:pt x="90085" y="91975"/>
                  <a:pt x="80951" y="94332"/>
                  <a:pt x="74835" y="95078"/>
                </a:cubicBezTo>
                <a:cubicBezTo>
                  <a:pt x="76202" y="95686"/>
                  <a:pt x="71886" y="95260"/>
                  <a:pt x="71795" y="95990"/>
                </a:cubicBezTo>
                <a:cubicBezTo>
                  <a:pt x="71400" y="95838"/>
                  <a:pt x="70518" y="95899"/>
                  <a:pt x="71461" y="95534"/>
                </a:cubicBezTo>
                <a:lnTo>
                  <a:pt x="71461" y="95534"/>
                </a:lnTo>
                <a:cubicBezTo>
                  <a:pt x="68360" y="96355"/>
                  <a:pt x="66689" y="96142"/>
                  <a:pt x="64652" y="97145"/>
                </a:cubicBezTo>
                <a:cubicBezTo>
                  <a:pt x="64257" y="96993"/>
                  <a:pt x="65260" y="96689"/>
                  <a:pt x="64926" y="96628"/>
                </a:cubicBezTo>
                <a:lnTo>
                  <a:pt x="64926" y="96628"/>
                </a:lnTo>
                <a:cubicBezTo>
                  <a:pt x="64706" y="96738"/>
                  <a:pt x="64091" y="96971"/>
                  <a:pt x="63705" y="96971"/>
                </a:cubicBezTo>
                <a:cubicBezTo>
                  <a:pt x="63663" y="96971"/>
                  <a:pt x="63624" y="96969"/>
                  <a:pt x="63588" y="96963"/>
                </a:cubicBezTo>
                <a:cubicBezTo>
                  <a:pt x="63254" y="96902"/>
                  <a:pt x="64014" y="96689"/>
                  <a:pt x="64500" y="96507"/>
                </a:cubicBezTo>
                <a:lnTo>
                  <a:pt x="64500" y="96507"/>
                </a:lnTo>
                <a:cubicBezTo>
                  <a:pt x="61309" y="97175"/>
                  <a:pt x="61096" y="97874"/>
                  <a:pt x="60974" y="98513"/>
                </a:cubicBezTo>
                <a:cubicBezTo>
                  <a:pt x="59302" y="98543"/>
                  <a:pt x="58512" y="98726"/>
                  <a:pt x="57388" y="99333"/>
                </a:cubicBezTo>
                <a:cubicBezTo>
                  <a:pt x="56810" y="99242"/>
                  <a:pt x="55807" y="99212"/>
                  <a:pt x="57783" y="98786"/>
                </a:cubicBezTo>
                <a:lnTo>
                  <a:pt x="57783" y="98786"/>
                </a:lnTo>
                <a:cubicBezTo>
                  <a:pt x="56658" y="98969"/>
                  <a:pt x="50883" y="99759"/>
                  <a:pt x="50852" y="100245"/>
                </a:cubicBezTo>
                <a:cubicBezTo>
                  <a:pt x="50817" y="100239"/>
                  <a:pt x="50773" y="100237"/>
                  <a:pt x="50723" y="100237"/>
                </a:cubicBezTo>
                <a:cubicBezTo>
                  <a:pt x="50259" y="100237"/>
                  <a:pt x="49245" y="100470"/>
                  <a:pt x="48998" y="100580"/>
                </a:cubicBezTo>
                <a:cubicBezTo>
                  <a:pt x="46475" y="100975"/>
                  <a:pt x="46232" y="100975"/>
                  <a:pt x="43770" y="101400"/>
                </a:cubicBezTo>
                <a:lnTo>
                  <a:pt x="44469" y="101370"/>
                </a:lnTo>
                <a:lnTo>
                  <a:pt x="44469" y="101370"/>
                </a:lnTo>
                <a:cubicBezTo>
                  <a:pt x="43557" y="102099"/>
                  <a:pt x="42402" y="101826"/>
                  <a:pt x="40427" y="102191"/>
                </a:cubicBezTo>
                <a:lnTo>
                  <a:pt x="40457" y="102130"/>
                </a:lnTo>
                <a:lnTo>
                  <a:pt x="40457" y="102130"/>
                </a:lnTo>
                <a:cubicBezTo>
                  <a:pt x="38147" y="102251"/>
                  <a:pt x="37661" y="102373"/>
                  <a:pt x="37174" y="102464"/>
                </a:cubicBezTo>
                <a:cubicBezTo>
                  <a:pt x="36688" y="102586"/>
                  <a:pt x="36202" y="102677"/>
                  <a:pt x="33922" y="102707"/>
                </a:cubicBezTo>
                <a:lnTo>
                  <a:pt x="34196" y="103042"/>
                </a:lnTo>
                <a:cubicBezTo>
                  <a:pt x="34068" y="103366"/>
                  <a:pt x="33448" y="103443"/>
                  <a:pt x="32583" y="103443"/>
                </a:cubicBezTo>
                <a:cubicBezTo>
                  <a:pt x="31795" y="103443"/>
                  <a:pt x="30803" y="103379"/>
                  <a:pt x="29798" y="103379"/>
                </a:cubicBezTo>
                <a:cubicBezTo>
                  <a:pt x="29013" y="103379"/>
                  <a:pt x="28219" y="103418"/>
                  <a:pt x="27509" y="103558"/>
                </a:cubicBezTo>
                <a:lnTo>
                  <a:pt x="28481" y="103680"/>
                </a:lnTo>
                <a:cubicBezTo>
                  <a:pt x="28273" y="103738"/>
                  <a:pt x="28039" y="103762"/>
                  <a:pt x="27786" y="103762"/>
                </a:cubicBezTo>
                <a:cubicBezTo>
                  <a:pt x="26301" y="103762"/>
                  <a:pt x="24170" y="102911"/>
                  <a:pt x="22949" y="102859"/>
                </a:cubicBezTo>
                <a:cubicBezTo>
                  <a:pt x="22645" y="102799"/>
                  <a:pt x="23436" y="102738"/>
                  <a:pt x="23891" y="102677"/>
                </a:cubicBezTo>
                <a:cubicBezTo>
                  <a:pt x="23248" y="102625"/>
                  <a:pt x="22809" y="102602"/>
                  <a:pt x="22512" y="102602"/>
                </a:cubicBezTo>
                <a:cubicBezTo>
                  <a:pt x="21938" y="102602"/>
                  <a:pt x="21885" y="102689"/>
                  <a:pt x="21885" y="102829"/>
                </a:cubicBezTo>
                <a:cubicBezTo>
                  <a:pt x="21885" y="103011"/>
                  <a:pt x="22007" y="103285"/>
                  <a:pt x="20609" y="103346"/>
                </a:cubicBezTo>
                <a:cubicBezTo>
                  <a:pt x="20092" y="103103"/>
                  <a:pt x="21277" y="102707"/>
                  <a:pt x="19393" y="102647"/>
                </a:cubicBezTo>
                <a:cubicBezTo>
                  <a:pt x="19305" y="102629"/>
                  <a:pt x="19183" y="102622"/>
                  <a:pt x="19033" y="102622"/>
                </a:cubicBezTo>
                <a:cubicBezTo>
                  <a:pt x="18411" y="102622"/>
                  <a:pt x="17299" y="102750"/>
                  <a:pt x="16049" y="102799"/>
                </a:cubicBezTo>
                <a:cubicBezTo>
                  <a:pt x="15706" y="102819"/>
                  <a:pt x="15352" y="102830"/>
                  <a:pt x="14997" y="102830"/>
                </a:cubicBezTo>
                <a:cubicBezTo>
                  <a:pt x="13748" y="102830"/>
                  <a:pt x="12480" y="102691"/>
                  <a:pt x="11581" y="102312"/>
                </a:cubicBezTo>
                <a:lnTo>
                  <a:pt x="11581" y="102312"/>
                </a:lnTo>
                <a:cubicBezTo>
                  <a:pt x="12008" y="102579"/>
                  <a:pt x="12458" y="102845"/>
                  <a:pt x="11701" y="102845"/>
                </a:cubicBezTo>
                <a:cubicBezTo>
                  <a:pt x="11594" y="102845"/>
                  <a:pt x="11465" y="102840"/>
                  <a:pt x="11308" y="102829"/>
                </a:cubicBezTo>
                <a:cubicBezTo>
                  <a:pt x="10365" y="102677"/>
                  <a:pt x="9119" y="102160"/>
                  <a:pt x="8055" y="101583"/>
                </a:cubicBezTo>
                <a:cubicBezTo>
                  <a:pt x="6961" y="101005"/>
                  <a:pt x="6140" y="100367"/>
                  <a:pt x="5380" y="100093"/>
                </a:cubicBezTo>
                <a:cubicBezTo>
                  <a:pt x="5259" y="99911"/>
                  <a:pt x="5259" y="99820"/>
                  <a:pt x="5289" y="99789"/>
                </a:cubicBezTo>
                <a:cubicBezTo>
                  <a:pt x="5228" y="99729"/>
                  <a:pt x="5168" y="99668"/>
                  <a:pt x="5077" y="99607"/>
                </a:cubicBezTo>
                <a:cubicBezTo>
                  <a:pt x="5016" y="99546"/>
                  <a:pt x="4955" y="99485"/>
                  <a:pt x="4894" y="99425"/>
                </a:cubicBezTo>
                <a:cubicBezTo>
                  <a:pt x="4742" y="99273"/>
                  <a:pt x="4621" y="99121"/>
                  <a:pt x="4499" y="98938"/>
                </a:cubicBezTo>
                <a:cubicBezTo>
                  <a:pt x="4225" y="98574"/>
                  <a:pt x="4013" y="98178"/>
                  <a:pt x="3830" y="97662"/>
                </a:cubicBezTo>
                <a:cubicBezTo>
                  <a:pt x="3739" y="97419"/>
                  <a:pt x="3618" y="97175"/>
                  <a:pt x="3557" y="96963"/>
                </a:cubicBezTo>
                <a:cubicBezTo>
                  <a:pt x="3496" y="96719"/>
                  <a:pt x="3435" y="96476"/>
                  <a:pt x="3374" y="96264"/>
                </a:cubicBezTo>
                <a:cubicBezTo>
                  <a:pt x="3222" y="95868"/>
                  <a:pt x="3162" y="95504"/>
                  <a:pt x="3070" y="95291"/>
                </a:cubicBezTo>
                <a:cubicBezTo>
                  <a:pt x="3344" y="94957"/>
                  <a:pt x="3496" y="94288"/>
                  <a:pt x="3648" y="93437"/>
                </a:cubicBezTo>
                <a:cubicBezTo>
                  <a:pt x="3739" y="93011"/>
                  <a:pt x="3800" y="92555"/>
                  <a:pt x="3952" y="92069"/>
                </a:cubicBezTo>
                <a:cubicBezTo>
                  <a:pt x="4013" y="91826"/>
                  <a:pt x="4073" y="91583"/>
                  <a:pt x="4134" y="91339"/>
                </a:cubicBezTo>
                <a:cubicBezTo>
                  <a:pt x="4195" y="91096"/>
                  <a:pt x="4286" y="90853"/>
                  <a:pt x="4377" y="90610"/>
                </a:cubicBezTo>
                <a:cubicBezTo>
                  <a:pt x="4681" y="89607"/>
                  <a:pt x="5137" y="88695"/>
                  <a:pt x="5532" y="88057"/>
                </a:cubicBezTo>
                <a:cubicBezTo>
                  <a:pt x="5654" y="87905"/>
                  <a:pt x="5745" y="87753"/>
                  <a:pt x="5836" y="87631"/>
                </a:cubicBezTo>
                <a:cubicBezTo>
                  <a:pt x="5928" y="87540"/>
                  <a:pt x="6019" y="87449"/>
                  <a:pt x="6110" y="87358"/>
                </a:cubicBezTo>
                <a:cubicBezTo>
                  <a:pt x="6232" y="87277"/>
                  <a:pt x="6340" y="87223"/>
                  <a:pt x="6434" y="87223"/>
                </a:cubicBezTo>
                <a:cubicBezTo>
                  <a:pt x="6481" y="87223"/>
                  <a:pt x="6525" y="87236"/>
                  <a:pt x="6566" y="87266"/>
                </a:cubicBezTo>
                <a:cubicBezTo>
                  <a:pt x="6961" y="86659"/>
                  <a:pt x="7447" y="86051"/>
                  <a:pt x="7934" y="85443"/>
                </a:cubicBezTo>
                <a:cubicBezTo>
                  <a:pt x="8177" y="85169"/>
                  <a:pt x="8420" y="84865"/>
                  <a:pt x="8663" y="84592"/>
                </a:cubicBezTo>
                <a:cubicBezTo>
                  <a:pt x="8906" y="84288"/>
                  <a:pt x="9180" y="83984"/>
                  <a:pt x="9423" y="83710"/>
                </a:cubicBezTo>
                <a:lnTo>
                  <a:pt x="9453" y="83893"/>
                </a:lnTo>
                <a:cubicBezTo>
                  <a:pt x="11520" y="81795"/>
                  <a:pt x="12189" y="80944"/>
                  <a:pt x="12767" y="80032"/>
                </a:cubicBezTo>
                <a:cubicBezTo>
                  <a:pt x="12952" y="79905"/>
                  <a:pt x="13047" y="79860"/>
                  <a:pt x="13090" y="79860"/>
                </a:cubicBezTo>
                <a:cubicBezTo>
                  <a:pt x="13180" y="79860"/>
                  <a:pt x="13040" y="80062"/>
                  <a:pt x="13040" y="80123"/>
                </a:cubicBezTo>
                <a:cubicBezTo>
                  <a:pt x="14773" y="78786"/>
                  <a:pt x="15745" y="78057"/>
                  <a:pt x="16596" y="77327"/>
                </a:cubicBezTo>
                <a:cubicBezTo>
                  <a:pt x="17022" y="76962"/>
                  <a:pt x="17417" y="76598"/>
                  <a:pt x="17873" y="76142"/>
                </a:cubicBezTo>
                <a:cubicBezTo>
                  <a:pt x="18329" y="75716"/>
                  <a:pt x="18846" y="75199"/>
                  <a:pt x="19484" y="74531"/>
                </a:cubicBezTo>
                <a:lnTo>
                  <a:pt x="20031" y="74591"/>
                </a:lnTo>
                <a:cubicBezTo>
                  <a:pt x="20366" y="74227"/>
                  <a:pt x="21764" y="73406"/>
                  <a:pt x="23496" y="72373"/>
                </a:cubicBezTo>
                <a:cubicBezTo>
                  <a:pt x="25229" y="71309"/>
                  <a:pt x="27296" y="70063"/>
                  <a:pt x="29028" y="68695"/>
                </a:cubicBezTo>
                <a:lnTo>
                  <a:pt x="29028" y="68695"/>
                </a:lnTo>
                <a:cubicBezTo>
                  <a:pt x="28998" y="68755"/>
                  <a:pt x="28968" y="68875"/>
                  <a:pt x="28701" y="69085"/>
                </a:cubicBezTo>
                <a:lnTo>
                  <a:pt x="28701" y="69085"/>
                </a:lnTo>
                <a:cubicBezTo>
                  <a:pt x="32592" y="66048"/>
                  <a:pt x="39211" y="63769"/>
                  <a:pt x="40032" y="61673"/>
                </a:cubicBezTo>
                <a:lnTo>
                  <a:pt x="42646" y="59698"/>
                </a:lnTo>
                <a:lnTo>
                  <a:pt x="42646" y="59698"/>
                </a:lnTo>
                <a:cubicBezTo>
                  <a:pt x="41659" y="60257"/>
                  <a:pt x="41222" y="60451"/>
                  <a:pt x="41078" y="60451"/>
                </a:cubicBezTo>
                <a:cubicBezTo>
                  <a:pt x="40747" y="60451"/>
                  <a:pt x="41948" y="59435"/>
                  <a:pt x="41621" y="59435"/>
                </a:cubicBezTo>
                <a:cubicBezTo>
                  <a:pt x="41562" y="59435"/>
                  <a:pt x="41454" y="59468"/>
                  <a:pt x="41278" y="59546"/>
                </a:cubicBezTo>
                <a:cubicBezTo>
                  <a:pt x="42200" y="58931"/>
                  <a:pt x="43633" y="58303"/>
                  <a:pt x="43948" y="58303"/>
                </a:cubicBezTo>
                <a:cubicBezTo>
                  <a:pt x="44100" y="58303"/>
                  <a:pt x="43991" y="58450"/>
                  <a:pt x="43436" y="58816"/>
                </a:cubicBezTo>
                <a:lnTo>
                  <a:pt x="43132" y="58907"/>
                </a:lnTo>
                <a:cubicBezTo>
                  <a:pt x="43097" y="59035"/>
                  <a:pt x="43146" y="59091"/>
                  <a:pt x="43257" y="59091"/>
                </a:cubicBezTo>
                <a:cubicBezTo>
                  <a:pt x="43967" y="59091"/>
                  <a:pt x="47225" y="56860"/>
                  <a:pt x="47793" y="56860"/>
                </a:cubicBezTo>
                <a:cubicBezTo>
                  <a:pt x="47836" y="56860"/>
                  <a:pt x="47864" y="56873"/>
                  <a:pt x="47874" y="56901"/>
                </a:cubicBezTo>
                <a:cubicBezTo>
                  <a:pt x="54956" y="52585"/>
                  <a:pt x="62038" y="48694"/>
                  <a:pt x="68452" y="44196"/>
                </a:cubicBezTo>
                <a:lnTo>
                  <a:pt x="68452" y="44196"/>
                </a:lnTo>
                <a:lnTo>
                  <a:pt x="67388" y="44257"/>
                </a:lnTo>
                <a:cubicBezTo>
                  <a:pt x="68148" y="43770"/>
                  <a:pt x="68877" y="43223"/>
                  <a:pt x="69637" y="42707"/>
                </a:cubicBezTo>
                <a:cubicBezTo>
                  <a:pt x="69843" y="42613"/>
                  <a:pt x="70020" y="42557"/>
                  <a:pt x="70120" y="42557"/>
                </a:cubicBezTo>
                <a:cubicBezTo>
                  <a:pt x="70346" y="42557"/>
                  <a:pt x="70184" y="42840"/>
                  <a:pt x="69090" y="43618"/>
                </a:cubicBezTo>
                <a:cubicBezTo>
                  <a:pt x="70093" y="43284"/>
                  <a:pt x="71552" y="41491"/>
                  <a:pt x="71522" y="41339"/>
                </a:cubicBezTo>
                <a:cubicBezTo>
                  <a:pt x="72261" y="40841"/>
                  <a:pt x="72614" y="40656"/>
                  <a:pt x="72732" y="40656"/>
                </a:cubicBezTo>
                <a:cubicBezTo>
                  <a:pt x="72865" y="40656"/>
                  <a:pt x="72692" y="40896"/>
                  <a:pt x="72433" y="41187"/>
                </a:cubicBezTo>
                <a:cubicBezTo>
                  <a:pt x="72062" y="41632"/>
                  <a:pt x="71470" y="42158"/>
                  <a:pt x="71524" y="42158"/>
                </a:cubicBezTo>
                <a:cubicBezTo>
                  <a:pt x="71537" y="42158"/>
                  <a:pt x="71583" y="42130"/>
                  <a:pt x="71673" y="42068"/>
                </a:cubicBezTo>
                <a:cubicBezTo>
                  <a:pt x="72099" y="41764"/>
                  <a:pt x="72494" y="41400"/>
                  <a:pt x="72920" y="41065"/>
                </a:cubicBezTo>
                <a:lnTo>
                  <a:pt x="72920" y="41065"/>
                </a:lnTo>
                <a:lnTo>
                  <a:pt x="72585" y="41248"/>
                </a:lnTo>
                <a:cubicBezTo>
                  <a:pt x="73467" y="40275"/>
                  <a:pt x="73436" y="40032"/>
                  <a:pt x="75260" y="38573"/>
                </a:cubicBezTo>
                <a:cubicBezTo>
                  <a:pt x="75823" y="38165"/>
                  <a:pt x="76041" y="38089"/>
                  <a:pt x="76157" y="38089"/>
                </a:cubicBezTo>
                <a:cubicBezTo>
                  <a:pt x="76226" y="38089"/>
                  <a:pt x="76260" y="38116"/>
                  <a:pt x="76309" y="38116"/>
                </a:cubicBezTo>
                <a:cubicBezTo>
                  <a:pt x="76356" y="38116"/>
                  <a:pt x="76417" y="38091"/>
                  <a:pt x="76537" y="37995"/>
                </a:cubicBezTo>
                <a:cubicBezTo>
                  <a:pt x="76540" y="37998"/>
                  <a:pt x="76544" y="38000"/>
                  <a:pt x="76549" y="38000"/>
                </a:cubicBezTo>
                <a:cubicBezTo>
                  <a:pt x="76599" y="38000"/>
                  <a:pt x="76768" y="37858"/>
                  <a:pt x="77236" y="37418"/>
                </a:cubicBezTo>
                <a:cubicBezTo>
                  <a:pt x="78117" y="36658"/>
                  <a:pt x="78999" y="35898"/>
                  <a:pt x="79850" y="35108"/>
                </a:cubicBezTo>
                <a:lnTo>
                  <a:pt x="79850" y="35108"/>
                </a:lnTo>
                <a:lnTo>
                  <a:pt x="78543" y="35746"/>
                </a:lnTo>
                <a:cubicBezTo>
                  <a:pt x="79029" y="35138"/>
                  <a:pt x="79607" y="34591"/>
                  <a:pt x="79911" y="34257"/>
                </a:cubicBezTo>
                <a:cubicBezTo>
                  <a:pt x="80054" y="34098"/>
                  <a:pt x="80114" y="34005"/>
                  <a:pt x="80034" y="34005"/>
                </a:cubicBezTo>
                <a:cubicBezTo>
                  <a:pt x="79967" y="34005"/>
                  <a:pt x="79802" y="34071"/>
                  <a:pt x="79504" y="34217"/>
                </a:cubicBezTo>
                <a:lnTo>
                  <a:pt x="79504" y="34217"/>
                </a:lnTo>
                <a:cubicBezTo>
                  <a:pt x="80631" y="33633"/>
                  <a:pt x="82933" y="31429"/>
                  <a:pt x="84744" y="28877"/>
                </a:cubicBezTo>
                <a:cubicBezTo>
                  <a:pt x="85656" y="27570"/>
                  <a:pt x="86507" y="26232"/>
                  <a:pt x="87023" y="25047"/>
                </a:cubicBezTo>
                <a:cubicBezTo>
                  <a:pt x="87297" y="24469"/>
                  <a:pt x="87510" y="23922"/>
                  <a:pt x="87662" y="23527"/>
                </a:cubicBezTo>
                <a:cubicBezTo>
                  <a:pt x="87753" y="23314"/>
                  <a:pt x="87844" y="23132"/>
                  <a:pt x="87905" y="22980"/>
                </a:cubicBezTo>
                <a:cubicBezTo>
                  <a:pt x="87966" y="22797"/>
                  <a:pt x="87996" y="22676"/>
                  <a:pt x="88057" y="22585"/>
                </a:cubicBezTo>
                <a:cubicBezTo>
                  <a:pt x="88118" y="22007"/>
                  <a:pt x="88239" y="21460"/>
                  <a:pt x="88270" y="20882"/>
                </a:cubicBezTo>
                <a:cubicBezTo>
                  <a:pt x="88300" y="20579"/>
                  <a:pt x="88330" y="20305"/>
                  <a:pt x="88361" y="20001"/>
                </a:cubicBezTo>
                <a:cubicBezTo>
                  <a:pt x="88361" y="19727"/>
                  <a:pt x="88361" y="19424"/>
                  <a:pt x="88361" y="19120"/>
                </a:cubicBezTo>
                <a:cubicBezTo>
                  <a:pt x="88422" y="18512"/>
                  <a:pt x="88330" y="17904"/>
                  <a:pt x="88300" y="17265"/>
                </a:cubicBezTo>
                <a:cubicBezTo>
                  <a:pt x="88270" y="16931"/>
                  <a:pt x="88209" y="16627"/>
                  <a:pt x="88148" y="16293"/>
                </a:cubicBezTo>
                <a:cubicBezTo>
                  <a:pt x="88087" y="15958"/>
                  <a:pt x="88057" y="15624"/>
                  <a:pt x="87935" y="15290"/>
                </a:cubicBezTo>
                <a:lnTo>
                  <a:pt x="87935" y="15290"/>
                </a:lnTo>
                <a:cubicBezTo>
                  <a:pt x="87991" y="15595"/>
                  <a:pt x="87919" y="15875"/>
                  <a:pt x="87791" y="15875"/>
                </a:cubicBezTo>
                <a:cubicBezTo>
                  <a:pt x="87779" y="15875"/>
                  <a:pt x="87766" y="15872"/>
                  <a:pt x="87753" y="15867"/>
                </a:cubicBezTo>
                <a:cubicBezTo>
                  <a:pt x="87692" y="15806"/>
                  <a:pt x="87601" y="15685"/>
                  <a:pt x="87479" y="15442"/>
                </a:cubicBezTo>
                <a:cubicBezTo>
                  <a:pt x="87358" y="15168"/>
                  <a:pt x="87236" y="14773"/>
                  <a:pt x="87054" y="14226"/>
                </a:cubicBezTo>
                <a:lnTo>
                  <a:pt x="87054" y="14226"/>
                </a:lnTo>
                <a:cubicBezTo>
                  <a:pt x="87117" y="14249"/>
                  <a:pt x="87171" y="14260"/>
                  <a:pt x="87216" y="14260"/>
                </a:cubicBezTo>
                <a:cubicBezTo>
                  <a:pt x="87407" y="14260"/>
                  <a:pt x="87437" y="14060"/>
                  <a:pt x="87388" y="13740"/>
                </a:cubicBezTo>
                <a:cubicBezTo>
                  <a:pt x="87327" y="13344"/>
                  <a:pt x="87145" y="12706"/>
                  <a:pt x="86811" y="12068"/>
                </a:cubicBezTo>
                <a:cubicBezTo>
                  <a:pt x="86191" y="10800"/>
                  <a:pt x="85171" y="9388"/>
                  <a:pt x="84750" y="8445"/>
                </a:cubicBezTo>
                <a:lnTo>
                  <a:pt x="84750" y="8445"/>
                </a:lnTo>
                <a:cubicBezTo>
                  <a:pt x="84795" y="8558"/>
                  <a:pt x="84795" y="8607"/>
                  <a:pt x="84758" y="8607"/>
                </a:cubicBezTo>
                <a:cubicBezTo>
                  <a:pt x="84700" y="8607"/>
                  <a:pt x="84553" y="8486"/>
                  <a:pt x="84349" y="8299"/>
                </a:cubicBezTo>
                <a:cubicBezTo>
                  <a:pt x="83923" y="7964"/>
                  <a:pt x="83345" y="7387"/>
                  <a:pt x="82707" y="6901"/>
                </a:cubicBezTo>
                <a:cubicBezTo>
                  <a:pt x="81897" y="6268"/>
                  <a:pt x="81087" y="5765"/>
                  <a:pt x="80870" y="5765"/>
                </a:cubicBezTo>
                <a:cubicBezTo>
                  <a:pt x="80753" y="5765"/>
                  <a:pt x="80807" y="5911"/>
                  <a:pt x="81127" y="6262"/>
                </a:cubicBezTo>
                <a:cubicBezTo>
                  <a:pt x="80336" y="5715"/>
                  <a:pt x="80367" y="5624"/>
                  <a:pt x="80458" y="5533"/>
                </a:cubicBezTo>
                <a:cubicBezTo>
                  <a:pt x="80519" y="5472"/>
                  <a:pt x="80701" y="5381"/>
                  <a:pt x="80093" y="4894"/>
                </a:cubicBezTo>
                <a:cubicBezTo>
                  <a:pt x="79029" y="4347"/>
                  <a:pt x="77935" y="3861"/>
                  <a:pt x="76750" y="3344"/>
                </a:cubicBezTo>
                <a:cubicBezTo>
                  <a:pt x="75595" y="2858"/>
                  <a:pt x="74379" y="2402"/>
                  <a:pt x="73102" y="1976"/>
                </a:cubicBezTo>
                <a:cubicBezTo>
                  <a:pt x="70549" y="1186"/>
                  <a:pt x="67813" y="578"/>
                  <a:pt x="65017" y="365"/>
                </a:cubicBezTo>
                <a:lnTo>
                  <a:pt x="65017" y="365"/>
                </a:lnTo>
                <a:cubicBezTo>
                  <a:pt x="64895" y="487"/>
                  <a:pt x="65807" y="791"/>
                  <a:pt x="64591" y="852"/>
                </a:cubicBezTo>
                <a:cubicBezTo>
                  <a:pt x="63649" y="548"/>
                  <a:pt x="62676" y="244"/>
                  <a:pt x="61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500713" y="2873721"/>
            <a:ext cx="212509" cy="212509"/>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3"/>
          <p:cNvGrpSpPr/>
          <p:nvPr/>
        </p:nvGrpSpPr>
        <p:grpSpPr>
          <a:xfrm>
            <a:off x="0" y="180200"/>
            <a:ext cx="9144000" cy="291250"/>
            <a:chOff x="0" y="4736975"/>
            <a:chExt cx="9144000" cy="291250"/>
          </a:xfrm>
        </p:grpSpPr>
        <p:cxnSp>
          <p:nvCxnSpPr>
            <p:cNvPr id="31" name="Google Shape;31;p3"/>
            <p:cNvCxnSpPr/>
            <p:nvPr/>
          </p:nvCxnSpPr>
          <p:spPr>
            <a:xfrm>
              <a:off x="0" y="4736975"/>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32" name="Google Shape;32;p3"/>
            <p:cNvCxnSpPr/>
            <p:nvPr/>
          </p:nvCxnSpPr>
          <p:spPr>
            <a:xfrm>
              <a:off x="0" y="5028225"/>
              <a:ext cx="9144000" cy="0"/>
            </a:xfrm>
            <a:prstGeom prst="straightConnector1">
              <a:avLst/>
            </a:prstGeom>
            <a:noFill/>
            <a:ln cap="flat" cmpd="sng" w="9525">
              <a:solidFill>
                <a:schemeClr val="lt1"/>
              </a:solidFill>
              <a:prstDash val="solid"/>
              <a:round/>
              <a:headEnd len="med" w="med" type="none"/>
              <a:tailEnd len="med" w="med" type="none"/>
            </a:ln>
          </p:spPr>
        </p:cxnSp>
      </p:grpSp>
      <p:sp>
        <p:nvSpPr>
          <p:cNvPr id="33" name="Google Shape;33;p3"/>
          <p:cNvSpPr/>
          <p:nvPr/>
        </p:nvSpPr>
        <p:spPr>
          <a:xfrm rot="-2700000">
            <a:off x="8300488" y="127030"/>
            <a:ext cx="1240913" cy="265222"/>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43" name="Shape 243"/>
        <p:cNvGrpSpPr/>
        <p:nvPr/>
      </p:nvGrpSpPr>
      <p:grpSpPr>
        <a:xfrm>
          <a:off x="0" y="0"/>
          <a:ext cx="0" cy="0"/>
          <a:chOff x="0" y="0"/>
          <a:chExt cx="0" cy="0"/>
        </a:xfrm>
      </p:grpSpPr>
      <p:sp>
        <p:nvSpPr>
          <p:cNvPr id="244" name="Google Shape;244;p21"/>
          <p:cNvSpPr txBox="1"/>
          <p:nvPr>
            <p:ph type="title"/>
          </p:nvPr>
        </p:nvSpPr>
        <p:spPr>
          <a:xfrm>
            <a:off x="720000" y="836175"/>
            <a:ext cx="3519600" cy="2296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45" name="Google Shape;245;p21"/>
          <p:cNvSpPr txBox="1"/>
          <p:nvPr>
            <p:ph idx="1" type="subTitle"/>
          </p:nvPr>
        </p:nvSpPr>
        <p:spPr>
          <a:xfrm>
            <a:off x="720000" y="3209000"/>
            <a:ext cx="3519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1"/>
          <p:cNvSpPr/>
          <p:nvPr>
            <p:ph idx="2" type="pic"/>
          </p:nvPr>
        </p:nvSpPr>
        <p:spPr>
          <a:xfrm>
            <a:off x="4469900" y="656775"/>
            <a:ext cx="3758700" cy="3731100"/>
          </a:xfrm>
          <a:prstGeom prst="ellipse">
            <a:avLst/>
          </a:prstGeom>
          <a:noFill/>
          <a:ln cap="flat" cmpd="sng" w="38100">
            <a:solidFill>
              <a:schemeClr val="dk2"/>
            </a:solidFill>
            <a:prstDash val="solid"/>
            <a:round/>
            <a:headEnd len="sm" w="sm" type="none"/>
            <a:tailEnd len="sm" w="sm" type="none"/>
          </a:ln>
        </p:spPr>
      </p:sp>
      <p:sp>
        <p:nvSpPr>
          <p:cNvPr id="247" name="Google Shape;247;p21"/>
          <p:cNvSpPr/>
          <p:nvPr/>
        </p:nvSpPr>
        <p:spPr>
          <a:xfrm>
            <a:off x="7311925" y="24128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rot="8100000">
            <a:off x="8518378" y="28674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1538875" y="4781195"/>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286713" y="118229"/>
            <a:ext cx="657281" cy="717942"/>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rot="10109928">
            <a:off x="203759" y="4312507"/>
            <a:ext cx="533695" cy="582991"/>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5625953" y="4669553"/>
            <a:ext cx="321475" cy="380925"/>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8662175" y="42651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55" name="Shape 255"/>
        <p:cNvGrpSpPr/>
        <p:nvPr/>
      </p:nvGrpSpPr>
      <p:grpSpPr>
        <a:xfrm>
          <a:off x="0" y="0"/>
          <a:ext cx="0" cy="0"/>
          <a:chOff x="0" y="0"/>
          <a:chExt cx="0" cy="0"/>
        </a:xfrm>
      </p:grpSpPr>
      <p:sp>
        <p:nvSpPr>
          <p:cNvPr id="256" name="Google Shape;256;p22"/>
          <p:cNvSpPr txBox="1"/>
          <p:nvPr>
            <p:ph type="title"/>
          </p:nvPr>
        </p:nvSpPr>
        <p:spPr>
          <a:xfrm>
            <a:off x="720000" y="1637550"/>
            <a:ext cx="32193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57" name="Google Shape;257;p22"/>
          <p:cNvSpPr txBox="1"/>
          <p:nvPr>
            <p:ph idx="1" type="subTitle"/>
          </p:nvPr>
        </p:nvSpPr>
        <p:spPr>
          <a:xfrm>
            <a:off x="720000" y="2700750"/>
            <a:ext cx="3219300" cy="123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22"/>
          <p:cNvSpPr/>
          <p:nvPr/>
        </p:nvSpPr>
        <p:spPr>
          <a:xfrm>
            <a:off x="6511175" y="2789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rot="8100000">
            <a:off x="7315316" y="18339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rot="10110003">
            <a:off x="8002499" y="4136176"/>
            <a:ext cx="856554" cy="935651"/>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1708475" y="1592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rot="8100000">
            <a:off x="153553" y="3621403"/>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rot="9223593">
            <a:off x="8575579" y="856616"/>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rot="8100000">
            <a:off x="2527066" y="34904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rot="-10676907">
            <a:off x="-353099" y="4626137"/>
            <a:ext cx="1240976" cy="265236"/>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rot="-10676596">
            <a:off x="8209151" y="185695"/>
            <a:ext cx="1479888" cy="316299"/>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rot="-8999935">
            <a:off x="1706369" y="4574694"/>
            <a:ext cx="231700" cy="549846"/>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69" name="Shape 269"/>
        <p:cNvGrpSpPr/>
        <p:nvPr/>
      </p:nvGrpSpPr>
      <p:grpSpPr>
        <a:xfrm>
          <a:off x="0" y="0"/>
          <a:ext cx="0" cy="0"/>
          <a:chOff x="0" y="0"/>
          <a:chExt cx="0" cy="0"/>
        </a:xfrm>
      </p:grpSpPr>
      <p:sp>
        <p:nvSpPr>
          <p:cNvPr id="270" name="Google Shape;270;p23"/>
          <p:cNvSpPr txBox="1"/>
          <p:nvPr>
            <p:ph type="title"/>
          </p:nvPr>
        </p:nvSpPr>
        <p:spPr>
          <a:xfrm>
            <a:off x="5299824" y="1688300"/>
            <a:ext cx="31308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71" name="Google Shape;271;p23"/>
          <p:cNvSpPr txBox="1"/>
          <p:nvPr>
            <p:ph idx="1" type="subTitle"/>
          </p:nvPr>
        </p:nvSpPr>
        <p:spPr>
          <a:xfrm>
            <a:off x="5299973" y="2749100"/>
            <a:ext cx="31308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23"/>
          <p:cNvSpPr/>
          <p:nvPr/>
        </p:nvSpPr>
        <p:spPr>
          <a:xfrm flipH="1">
            <a:off x="236799" y="12097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flipH="1" rot="-8100000">
            <a:off x="1700002" y="18339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flipH="1" rot="-3118243">
            <a:off x="151509" y="4136171"/>
            <a:ext cx="856534" cy="935650"/>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flipH="1">
            <a:off x="7553674" y="1688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flipH="1" rot="-8100000">
            <a:off x="8687977" y="3539628"/>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flipH="1" rot="-9223593">
            <a:off x="8344195" y="301678"/>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flipH="1" rot="210870">
            <a:off x="7639696" y="4552132"/>
            <a:ext cx="321469" cy="380918"/>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flipH="1" rot="8741509">
            <a:off x="8228194" y="4722071"/>
            <a:ext cx="1241048" cy="265251"/>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flipH="1" rot="8100000">
            <a:off x="-352260" y="185670"/>
            <a:ext cx="1479935" cy="316309"/>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82" name="Shape 282"/>
        <p:cNvGrpSpPr/>
        <p:nvPr/>
      </p:nvGrpSpPr>
      <p:grpSpPr>
        <a:xfrm>
          <a:off x="0" y="0"/>
          <a:ext cx="0" cy="0"/>
          <a:chOff x="0" y="0"/>
          <a:chExt cx="0" cy="0"/>
        </a:xfrm>
      </p:grpSpPr>
      <p:sp>
        <p:nvSpPr>
          <p:cNvPr id="283" name="Google Shape;28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4" name="Google Shape;284;p24"/>
          <p:cNvSpPr txBox="1"/>
          <p:nvPr>
            <p:ph idx="1" type="subTitle"/>
          </p:nvPr>
        </p:nvSpPr>
        <p:spPr>
          <a:xfrm>
            <a:off x="4923127" y="2980825"/>
            <a:ext cx="2879700" cy="117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4"/>
          <p:cNvSpPr txBox="1"/>
          <p:nvPr>
            <p:ph idx="2" type="subTitle"/>
          </p:nvPr>
        </p:nvSpPr>
        <p:spPr>
          <a:xfrm>
            <a:off x="1341175" y="2980825"/>
            <a:ext cx="2879700" cy="117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4"/>
          <p:cNvSpPr txBox="1"/>
          <p:nvPr>
            <p:ph idx="3" type="subTitle"/>
          </p:nvPr>
        </p:nvSpPr>
        <p:spPr>
          <a:xfrm>
            <a:off x="1341175" y="2498125"/>
            <a:ext cx="2879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7" name="Google Shape;287;p24"/>
          <p:cNvSpPr txBox="1"/>
          <p:nvPr>
            <p:ph idx="4" type="subTitle"/>
          </p:nvPr>
        </p:nvSpPr>
        <p:spPr>
          <a:xfrm>
            <a:off x="4923127" y="2498125"/>
            <a:ext cx="2879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288" name="Google Shape;288;p24"/>
          <p:cNvCxnSpPr/>
          <p:nvPr/>
        </p:nvCxnSpPr>
        <p:spPr>
          <a:xfrm>
            <a:off x="-10350" y="4856550"/>
            <a:ext cx="9164700" cy="0"/>
          </a:xfrm>
          <a:prstGeom prst="straightConnector1">
            <a:avLst/>
          </a:prstGeom>
          <a:noFill/>
          <a:ln cap="flat" cmpd="sng" w="9525">
            <a:solidFill>
              <a:schemeClr val="lt1"/>
            </a:solidFill>
            <a:prstDash val="solid"/>
            <a:round/>
            <a:headEnd len="med" w="med" type="none"/>
            <a:tailEnd len="med" w="med" type="none"/>
          </a:ln>
        </p:spPr>
      </p:cxnSp>
      <p:cxnSp>
        <p:nvCxnSpPr>
          <p:cNvPr id="289" name="Google Shape;289;p24"/>
          <p:cNvCxnSpPr/>
          <p:nvPr/>
        </p:nvCxnSpPr>
        <p:spPr>
          <a:xfrm>
            <a:off x="-10350" y="5077275"/>
            <a:ext cx="9164700" cy="0"/>
          </a:xfrm>
          <a:prstGeom prst="straightConnector1">
            <a:avLst/>
          </a:prstGeom>
          <a:noFill/>
          <a:ln cap="flat" cmpd="sng" w="9525">
            <a:solidFill>
              <a:schemeClr val="lt1"/>
            </a:solidFill>
            <a:prstDash val="solid"/>
            <a:round/>
            <a:headEnd len="med" w="med" type="none"/>
            <a:tailEnd len="med" w="med" type="none"/>
          </a:ln>
        </p:spPr>
      </p:cxnSp>
      <p:sp>
        <p:nvSpPr>
          <p:cNvPr id="290" name="Google Shape;290;p24"/>
          <p:cNvSpPr/>
          <p:nvPr/>
        </p:nvSpPr>
        <p:spPr>
          <a:xfrm>
            <a:off x="1151375" y="180045"/>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433035" y="180039"/>
            <a:ext cx="1241049" cy="265252"/>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rot="-142369">
            <a:off x="8506808" y="4345048"/>
            <a:ext cx="1240872" cy="265214"/>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rot="8100000">
            <a:off x="468353" y="453829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8064938" y="0"/>
            <a:ext cx="231708" cy="549864"/>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7373125" y="46338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300438" y="1358629"/>
            <a:ext cx="657281" cy="717942"/>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rot="10109928">
            <a:off x="8218772" y="1153945"/>
            <a:ext cx="533695" cy="582991"/>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99" name="Shape 299"/>
        <p:cNvGrpSpPr/>
        <p:nvPr/>
      </p:nvGrpSpPr>
      <p:grpSpPr>
        <a:xfrm>
          <a:off x="0" y="0"/>
          <a:ext cx="0" cy="0"/>
          <a:chOff x="0" y="0"/>
          <a:chExt cx="0" cy="0"/>
        </a:xfrm>
      </p:grpSpPr>
      <p:sp>
        <p:nvSpPr>
          <p:cNvPr id="300" name="Google Shape;30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01" name="Google Shape;301;p25"/>
          <p:cNvSpPr txBox="1"/>
          <p:nvPr>
            <p:ph idx="1" type="subTitle"/>
          </p:nvPr>
        </p:nvSpPr>
        <p:spPr>
          <a:xfrm>
            <a:off x="4777075" y="1856975"/>
            <a:ext cx="3598800" cy="192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5"/>
          <p:cNvSpPr txBox="1"/>
          <p:nvPr>
            <p:ph idx="2" type="subTitle"/>
          </p:nvPr>
        </p:nvSpPr>
        <p:spPr>
          <a:xfrm>
            <a:off x="768125" y="1856975"/>
            <a:ext cx="3598800" cy="192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303" name="Google Shape;303;p25"/>
          <p:cNvCxnSpPr/>
          <p:nvPr/>
        </p:nvCxnSpPr>
        <p:spPr>
          <a:xfrm>
            <a:off x="-19350" y="4769050"/>
            <a:ext cx="9182700" cy="0"/>
          </a:xfrm>
          <a:prstGeom prst="straightConnector1">
            <a:avLst/>
          </a:prstGeom>
          <a:noFill/>
          <a:ln cap="flat" cmpd="sng" w="9525">
            <a:solidFill>
              <a:schemeClr val="lt1"/>
            </a:solidFill>
            <a:prstDash val="solid"/>
            <a:round/>
            <a:headEnd len="med" w="med" type="none"/>
            <a:tailEnd len="med" w="med" type="none"/>
          </a:ln>
        </p:spPr>
      </p:cxnSp>
      <p:cxnSp>
        <p:nvCxnSpPr>
          <p:cNvPr id="304" name="Google Shape;304;p25"/>
          <p:cNvCxnSpPr/>
          <p:nvPr/>
        </p:nvCxnSpPr>
        <p:spPr>
          <a:xfrm>
            <a:off x="-19350" y="5058175"/>
            <a:ext cx="9182700" cy="0"/>
          </a:xfrm>
          <a:prstGeom prst="straightConnector1">
            <a:avLst/>
          </a:prstGeom>
          <a:noFill/>
          <a:ln cap="flat" cmpd="sng" w="9525">
            <a:solidFill>
              <a:schemeClr val="lt1"/>
            </a:solidFill>
            <a:prstDash val="solid"/>
            <a:round/>
            <a:headEnd len="med" w="med" type="none"/>
            <a:tailEnd len="med" w="med" type="none"/>
          </a:ln>
        </p:spPr>
      </p:cxnSp>
      <p:sp>
        <p:nvSpPr>
          <p:cNvPr id="305" name="Google Shape;305;p25"/>
          <p:cNvSpPr/>
          <p:nvPr/>
        </p:nvSpPr>
        <p:spPr>
          <a:xfrm>
            <a:off x="1032450" y="12283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8072260" y="179794"/>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642212" y="3554925"/>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rot="8100000">
            <a:off x="189653" y="104274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7906425" y="4593613"/>
            <a:ext cx="458750" cy="54987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8650475" y="2636275"/>
            <a:ext cx="231708" cy="549864"/>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1222250" y="495370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rot="899960">
            <a:off x="4696682" y="4678114"/>
            <a:ext cx="321465" cy="380914"/>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4" name="Shape 314"/>
        <p:cNvGrpSpPr/>
        <p:nvPr/>
      </p:nvGrpSpPr>
      <p:grpSpPr>
        <a:xfrm>
          <a:off x="0" y="0"/>
          <a:ext cx="0" cy="0"/>
          <a:chOff x="0" y="0"/>
          <a:chExt cx="0" cy="0"/>
        </a:xfrm>
      </p:grpSpPr>
      <p:sp>
        <p:nvSpPr>
          <p:cNvPr id="315" name="Google Shape;31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16" name="Google Shape;316;p26"/>
          <p:cNvSpPr txBox="1"/>
          <p:nvPr>
            <p:ph idx="1" type="subTitle"/>
          </p:nvPr>
        </p:nvSpPr>
        <p:spPr>
          <a:xfrm>
            <a:off x="713225" y="2992406"/>
            <a:ext cx="23997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 name="Google Shape;317;p26"/>
          <p:cNvSpPr txBox="1"/>
          <p:nvPr>
            <p:ph idx="2" type="subTitle"/>
          </p:nvPr>
        </p:nvSpPr>
        <p:spPr>
          <a:xfrm>
            <a:off x="3353850" y="2992406"/>
            <a:ext cx="2436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26"/>
          <p:cNvSpPr txBox="1"/>
          <p:nvPr>
            <p:ph idx="3" type="subTitle"/>
          </p:nvPr>
        </p:nvSpPr>
        <p:spPr>
          <a:xfrm>
            <a:off x="6031075" y="2992406"/>
            <a:ext cx="23997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26"/>
          <p:cNvSpPr txBox="1"/>
          <p:nvPr>
            <p:ph idx="4" type="subTitle"/>
          </p:nvPr>
        </p:nvSpPr>
        <p:spPr>
          <a:xfrm>
            <a:off x="713225" y="2509700"/>
            <a:ext cx="2399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0" name="Google Shape;320;p26"/>
          <p:cNvSpPr txBox="1"/>
          <p:nvPr>
            <p:ph idx="5" type="subTitle"/>
          </p:nvPr>
        </p:nvSpPr>
        <p:spPr>
          <a:xfrm>
            <a:off x="3353854" y="2509700"/>
            <a:ext cx="2436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1" name="Google Shape;321;p26"/>
          <p:cNvSpPr txBox="1"/>
          <p:nvPr>
            <p:ph idx="6" type="subTitle"/>
          </p:nvPr>
        </p:nvSpPr>
        <p:spPr>
          <a:xfrm>
            <a:off x="6031075" y="2509700"/>
            <a:ext cx="2399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2" name="Google Shape;322;p26"/>
          <p:cNvSpPr/>
          <p:nvPr/>
        </p:nvSpPr>
        <p:spPr>
          <a:xfrm>
            <a:off x="7311925" y="24128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rot="-10676907">
            <a:off x="-217899" y="143700"/>
            <a:ext cx="1240976" cy="265236"/>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rot="-198132">
            <a:off x="8181356" y="4727412"/>
            <a:ext cx="1240876" cy="265214"/>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rot="8100000">
            <a:off x="241853" y="164114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8750388" y="2890125"/>
            <a:ext cx="231708" cy="549864"/>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1970550" y="476513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154238" y="4245029"/>
            <a:ext cx="657281" cy="717942"/>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rot="10109928">
            <a:off x="8163934" y="93120"/>
            <a:ext cx="533695" cy="582991"/>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rot="-8100000">
            <a:off x="2065813" y="1401"/>
            <a:ext cx="231702" cy="549851"/>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6916528" y="4590041"/>
            <a:ext cx="321475" cy="380925"/>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3" name="Shape 333"/>
        <p:cNvGrpSpPr/>
        <p:nvPr/>
      </p:nvGrpSpPr>
      <p:grpSpPr>
        <a:xfrm>
          <a:off x="0" y="0"/>
          <a:ext cx="0" cy="0"/>
          <a:chOff x="0" y="0"/>
          <a:chExt cx="0" cy="0"/>
        </a:xfrm>
      </p:grpSpPr>
      <p:sp>
        <p:nvSpPr>
          <p:cNvPr id="334" name="Google Shape;33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35" name="Google Shape;335;p27"/>
          <p:cNvSpPr txBox="1"/>
          <p:nvPr>
            <p:ph idx="1" type="subTitle"/>
          </p:nvPr>
        </p:nvSpPr>
        <p:spPr>
          <a:xfrm>
            <a:off x="1293988" y="1986125"/>
            <a:ext cx="22206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27"/>
          <p:cNvSpPr txBox="1"/>
          <p:nvPr>
            <p:ph idx="2" type="subTitle"/>
          </p:nvPr>
        </p:nvSpPr>
        <p:spPr>
          <a:xfrm>
            <a:off x="5629414" y="1986125"/>
            <a:ext cx="22206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27"/>
          <p:cNvSpPr txBox="1"/>
          <p:nvPr>
            <p:ph idx="3" type="subTitle"/>
          </p:nvPr>
        </p:nvSpPr>
        <p:spPr>
          <a:xfrm>
            <a:off x="1293988" y="3691675"/>
            <a:ext cx="22206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27"/>
          <p:cNvSpPr txBox="1"/>
          <p:nvPr>
            <p:ph idx="4" type="subTitle"/>
          </p:nvPr>
        </p:nvSpPr>
        <p:spPr>
          <a:xfrm>
            <a:off x="5629414" y="3691675"/>
            <a:ext cx="22206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9" name="Google Shape;339;p27"/>
          <p:cNvSpPr txBox="1"/>
          <p:nvPr>
            <p:ph idx="5" type="subTitle"/>
          </p:nvPr>
        </p:nvSpPr>
        <p:spPr>
          <a:xfrm>
            <a:off x="1293988" y="1579525"/>
            <a:ext cx="22206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0" name="Google Shape;340;p27"/>
          <p:cNvSpPr txBox="1"/>
          <p:nvPr>
            <p:ph idx="6" type="subTitle"/>
          </p:nvPr>
        </p:nvSpPr>
        <p:spPr>
          <a:xfrm>
            <a:off x="1293988" y="3285175"/>
            <a:ext cx="22206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1" name="Google Shape;341;p27"/>
          <p:cNvSpPr txBox="1"/>
          <p:nvPr>
            <p:ph idx="7" type="subTitle"/>
          </p:nvPr>
        </p:nvSpPr>
        <p:spPr>
          <a:xfrm>
            <a:off x="5629414" y="1579525"/>
            <a:ext cx="22206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2" name="Google Shape;342;p27"/>
          <p:cNvSpPr txBox="1"/>
          <p:nvPr>
            <p:ph idx="8" type="subTitle"/>
          </p:nvPr>
        </p:nvSpPr>
        <p:spPr>
          <a:xfrm>
            <a:off x="5629414" y="3285175"/>
            <a:ext cx="22206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3" name="Google Shape;343;p27"/>
          <p:cNvSpPr/>
          <p:nvPr/>
        </p:nvSpPr>
        <p:spPr>
          <a:xfrm rot="8457509">
            <a:off x="441225" y="216000"/>
            <a:ext cx="458711" cy="549832"/>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83875" y="4722625"/>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rot="-7506844">
            <a:off x="8268905" y="182198"/>
            <a:ext cx="1240912" cy="265222"/>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265175" y="2431671"/>
            <a:ext cx="212509" cy="212509"/>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rot="-898522">
            <a:off x="8475143" y="4451544"/>
            <a:ext cx="458766" cy="54989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rot="8100000">
            <a:off x="8588103" y="2054516"/>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4456363" y="4663875"/>
            <a:ext cx="231300" cy="231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51" name="Shape 351"/>
        <p:cNvGrpSpPr/>
        <p:nvPr/>
      </p:nvGrpSpPr>
      <p:grpSpPr>
        <a:xfrm>
          <a:off x="0" y="0"/>
          <a:ext cx="0" cy="0"/>
          <a:chOff x="0" y="0"/>
          <a:chExt cx="0" cy="0"/>
        </a:xfrm>
      </p:grpSpPr>
      <p:sp>
        <p:nvSpPr>
          <p:cNvPr id="352" name="Google Shape;352;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53" name="Google Shape;353;p28"/>
          <p:cNvSpPr txBox="1"/>
          <p:nvPr>
            <p:ph idx="1" type="subTitle"/>
          </p:nvPr>
        </p:nvSpPr>
        <p:spPr>
          <a:xfrm>
            <a:off x="855450" y="2288225"/>
            <a:ext cx="224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 name="Google Shape;354;p28"/>
          <p:cNvSpPr txBox="1"/>
          <p:nvPr>
            <p:ph idx="2" type="subTitle"/>
          </p:nvPr>
        </p:nvSpPr>
        <p:spPr>
          <a:xfrm>
            <a:off x="3454901" y="2288225"/>
            <a:ext cx="224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28"/>
          <p:cNvSpPr txBox="1"/>
          <p:nvPr>
            <p:ph idx="3" type="subTitle"/>
          </p:nvPr>
        </p:nvSpPr>
        <p:spPr>
          <a:xfrm>
            <a:off x="855450" y="4036625"/>
            <a:ext cx="224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 name="Google Shape;356;p28"/>
          <p:cNvSpPr txBox="1"/>
          <p:nvPr>
            <p:ph idx="4" type="subTitle"/>
          </p:nvPr>
        </p:nvSpPr>
        <p:spPr>
          <a:xfrm>
            <a:off x="3454901" y="4036625"/>
            <a:ext cx="224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28"/>
          <p:cNvSpPr txBox="1"/>
          <p:nvPr>
            <p:ph idx="5" type="subTitle"/>
          </p:nvPr>
        </p:nvSpPr>
        <p:spPr>
          <a:xfrm>
            <a:off x="6049950" y="2288225"/>
            <a:ext cx="224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28"/>
          <p:cNvSpPr txBox="1"/>
          <p:nvPr>
            <p:ph idx="6" type="subTitle"/>
          </p:nvPr>
        </p:nvSpPr>
        <p:spPr>
          <a:xfrm>
            <a:off x="6049950" y="4036625"/>
            <a:ext cx="224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28"/>
          <p:cNvSpPr txBox="1"/>
          <p:nvPr>
            <p:ph idx="7" type="subTitle"/>
          </p:nvPr>
        </p:nvSpPr>
        <p:spPr>
          <a:xfrm>
            <a:off x="859800" y="1867925"/>
            <a:ext cx="2232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0" name="Google Shape;360;p28"/>
          <p:cNvSpPr txBox="1"/>
          <p:nvPr>
            <p:ph idx="8" type="subTitle"/>
          </p:nvPr>
        </p:nvSpPr>
        <p:spPr>
          <a:xfrm>
            <a:off x="3459251" y="1867925"/>
            <a:ext cx="2232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1" name="Google Shape;361;p28"/>
          <p:cNvSpPr txBox="1"/>
          <p:nvPr>
            <p:ph idx="9" type="subTitle"/>
          </p:nvPr>
        </p:nvSpPr>
        <p:spPr>
          <a:xfrm>
            <a:off x="6054450" y="1867925"/>
            <a:ext cx="22317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2" name="Google Shape;362;p28"/>
          <p:cNvSpPr txBox="1"/>
          <p:nvPr>
            <p:ph idx="13" type="subTitle"/>
          </p:nvPr>
        </p:nvSpPr>
        <p:spPr>
          <a:xfrm>
            <a:off x="859800" y="3630100"/>
            <a:ext cx="2232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3" name="Google Shape;363;p28"/>
          <p:cNvSpPr txBox="1"/>
          <p:nvPr>
            <p:ph idx="14" type="subTitle"/>
          </p:nvPr>
        </p:nvSpPr>
        <p:spPr>
          <a:xfrm>
            <a:off x="3459251" y="3630100"/>
            <a:ext cx="2232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4" name="Google Shape;364;p28"/>
          <p:cNvSpPr txBox="1"/>
          <p:nvPr>
            <p:ph idx="15" type="subTitle"/>
          </p:nvPr>
        </p:nvSpPr>
        <p:spPr>
          <a:xfrm>
            <a:off x="6054300" y="3630100"/>
            <a:ext cx="2232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65" name="Google Shape;365;p28"/>
          <p:cNvGrpSpPr/>
          <p:nvPr/>
        </p:nvGrpSpPr>
        <p:grpSpPr>
          <a:xfrm>
            <a:off x="0" y="4788025"/>
            <a:ext cx="9144000" cy="291250"/>
            <a:chOff x="0" y="4736975"/>
            <a:chExt cx="9144000" cy="291250"/>
          </a:xfrm>
        </p:grpSpPr>
        <p:cxnSp>
          <p:nvCxnSpPr>
            <p:cNvPr id="366" name="Google Shape;366;p28"/>
            <p:cNvCxnSpPr/>
            <p:nvPr/>
          </p:nvCxnSpPr>
          <p:spPr>
            <a:xfrm>
              <a:off x="0" y="4736975"/>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367" name="Google Shape;367;p28"/>
            <p:cNvCxnSpPr/>
            <p:nvPr/>
          </p:nvCxnSpPr>
          <p:spPr>
            <a:xfrm>
              <a:off x="0" y="5028225"/>
              <a:ext cx="9144000" cy="0"/>
            </a:xfrm>
            <a:prstGeom prst="straightConnector1">
              <a:avLst/>
            </a:prstGeom>
            <a:noFill/>
            <a:ln cap="flat" cmpd="sng" w="9525">
              <a:solidFill>
                <a:schemeClr val="lt1"/>
              </a:solidFill>
              <a:prstDash val="solid"/>
              <a:round/>
              <a:headEnd len="med" w="med" type="none"/>
              <a:tailEnd len="med" w="med" type="none"/>
            </a:ln>
          </p:spPr>
        </p:cxnSp>
      </p:grpSp>
      <p:sp>
        <p:nvSpPr>
          <p:cNvPr id="368" name="Google Shape;368;p28"/>
          <p:cNvSpPr/>
          <p:nvPr/>
        </p:nvSpPr>
        <p:spPr>
          <a:xfrm>
            <a:off x="8543775" y="1091000"/>
            <a:ext cx="321475" cy="380925"/>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441175" y="215975"/>
            <a:ext cx="458750" cy="54987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228675" y="3894421"/>
            <a:ext cx="212509" cy="212509"/>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rot="-9000309">
            <a:off x="8475138" y="4451545"/>
            <a:ext cx="458758" cy="54988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73" name="Shape 373"/>
        <p:cNvGrpSpPr/>
        <p:nvPr/>
      </p:nvGrpSpPr>
      <p:grpSpPr>
        <a:xfrm>
          <a:off x="0" y="0"/>
          <a:ext cx="0" cy="0"/>
          <a:chOff x="0" y="0"/>
          <a:chExt cx="0" cy="0"/>
        </a:xfrm>
      </p:grpSpPr>
      <p:sp>
        <p:nvSpPr>
          <p:cNvPr id="374" name="Google Shape;374;p29"/>
          <p:cNvSpPr txBox="1"/>
          <p:nvPr>
            <p:ph hasCustomPrompt="1" type="title"/>
          </p:nvPr>
        </p:nvSpPr>
        <p:spPr>
          <a:xfrm>
            <a:off x="2223600" y="676732"/>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5" name="Google Shape;375;p29"/>
          <p:cNvSpPr txBox="1"/>
          <p:nvPr>
            <p:ph idx="1" type="subTitle"/>
          </p:nvPr>
        </p:nvSpPr>
        <p:spPr>
          <a:xfrm>
            <a:off x="2223600" y="1365651"/>
            <a:ext cx="4696800" cy="39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76" name="Google Shape;376;p29"/>
          <p:cNvSpPr txBox="1"/>
          <p:nvPr>
            <p:ph hasCustomPrompt="1" idx="2" type="title"/>
          </p:nvPr>
        </p:nvSpPr>
        <p:spPr>
          <a:xfrm>
            <a:off x="2223600" y="2028987"/>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7" name="Google Shape;377;p29"/>
          <p:cNvSpPr txBox="1"/>
          <p:nvPr>
            <p:ph idx="3" type="subTitle"/>
          </p:nvPr>
        </p:nvSpPr>
        <p:spPr>
          <a:xfrm>
            <a:off x="2223600" y="2717903"/>
            <a:ext cx="4696800" cy="39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78" name="Google Shape;378;p29"/>
          <p:cNvSpPr txBox="1"/>
          <p:nvPr>
            <p:ph hasCustomPrompt="1" idx="4" type="title"/>
          </p:nvPr>
        </p:nvSpPr>
        <p:spPr>
          <a:xfrm>
            <a:off x="2223600" y="3381243"/>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9" name="Google Shape;379;p29"/>
          <p:cNvSpPr txBox="1"/>
          <p:nvPr>
            <p:ph idx="5" type="subTitle"/>
          </p:nvPr>
        </p:nvSpPr>
        <p:spPr>
          <a:xfrm>
            <a:off x="2223600" y="4070171"/>
            <a:ext cx="4696800" cy="39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80" name="Google Shape;380;p29"/>
          <p:cNvSpPr/>
          <p:nvPr/>
        </p:nvSpPr>
        <p:spPr>
          <a:xfrm>
            <a:off x="6530025" y="2789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rot="8100000">
            <a:off x="7362416" y="18339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8623050" y="360360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8191838" y="278941"/>
            <a:ext cx="657281" cy="717942"/>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rot="10109928">
            <a:off x="220997" y="4332632"/>
            <a:ext cx="533695" cy="582991"/>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1727325" y="1592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rot="8100000">
            <a:off x="148653" y="3207553"/>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rot="9223593">
            <a:off x="8500229" y="2062416"/>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rot="8100000">
            <a:off x="289416" y="18339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130513" y="121747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2699225" y="475472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rot="-10676907">
            <a:off x="7967264" y="4716987"/>
            <a:ext cx="1240976" cy="265236"/>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rot="-8999935">
            <a:off x="1300794" y="4574694"/>
            <a:ext cx="231700" cy="549846"/>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94" name="Shape 394"/>
        <p:cNvGrpSpPr/>
        <p:nvPr/>
      </p:nvGrpSpPr>
      <p:grpSpPr>
        <a:xfrm>
          <a:off x="0" y="0"/>
          <a:ext cx="0" cy="0"/>
          <a:chOff x="0" y="0"/>
          <a:chExt cx="0" cy="0"/>
        </a:xfrm>
      </p:grpSpPr>
      <p:sp>
        <p:nvSpPr>
          <p:cNvPr id="395" name="Google Shape;395;p30"/>
          <p:cNvSpPr txBox="1"/>
          <p:nvPr>
            <p:ph hasCustomPrompt="1" type="title"/>
          </p:nvPr>
        </p:nvSpPr>
        <p:spPr>
          <a:xfrm>
            <a:off x="1203838" y="1836713"/>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6" name="Google Shape;396;p30"/>
          <p:cNvSpPr txBox="1"/>
          <p:nvPr>
            <p:ph idx="1" type="subTitle"/>
          </p:nvPr>
        </p:nvSpPr>
        <p:spPr>
          <a:xfrm>
            <a:off x="720175" y="3476775"/>
            <a:ext cx="23916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97" name="Google Shape;397;p30"/>
          <p:cNvSpPr txBox="1"/>
          <p:nvPr>
            <p:ph idx="2" type="subTitle"/>
          </p:nvPr>
        </p:nvSpPr>
        <p:spPr>
          <a:xfrm>
            <a:off x="720175" y="3132150"/>
            <a:ext cx="23916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8" name="Google Shape;398;p30"/>
          <p:cNvSpPr txBox="1"/>
          <p:nvPr>
            <p:ph hasCustomPrompt="1" idx="3" type="title"/>
          </p:nvPr>
        </p:nvSpPr>
        <p:spPr>
          <a:xfrm>
            <a:off x="3818450" y="351570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9" name="Google Shape;399;p30"/>
          <p:cNvSpPr txBox="1"/>
          <p:nvPr>
            <p:ph idx="4" type="subTitle"/>
          </p:nvPr>
        </p:nvSpPr>
        <p:spPr>
          <a:xfrm>
            <a:off x="3321500" y="1770575"/>
            <a:ext cx="23916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00" name="Google Shape;400;p30"/>
          <p:cNvSpPr txBox="1"/>
          <p:nvPr>
            <p:ph idx="5" type="subTitle"/>
          </p:nvPr>
        </p:nvSpPr>
        <p:spPr>
          <a:xfrm>
            <a:off x="3321500" y="1425950"/>
            <a:ext cx="23916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1" name="Google Shape;401;p30"/>
          <p:cNvSpPr txBox="1"/>
          <p:nvPr>
            <p:ph hasCustomPrompt="1" idx="6" type="title"/>
          </p:nvPr>
        </p:nvSpPr>
        <p:spPr>
          <a:xfrm>
            <a:off x="6433038" y="1836713"/>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2" name="Google Shape;402;p30"/>
          <p:cNvSpPr txBox="1"/>
          <p:nvPr>
            <p:ph idx="7" type="subTitle"/>
          </p:nvPr>
        </p:nvSpPr>
        <p:spPr>
          <a:xfrm>
            <a:off x="5923100" y="3476775"/>
            <a:ext cx="23916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03" name="Google Shape;403;p30"/>
          <p:cNvSpPr txBox="1"/>
          <p:nvPr>
            <p:ph idx="8" type="subTitle"/>
          </p:nvPr>
        </p:nvSpPr>
        <p:spPr>
          <a:xfrm>
            <a:off x="5923100" y="3132150"/>
            <a:ext cx="23916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4" name="Google Shape;404;p30"/>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05" name="Google Shape;405;p30"/>
          <p:cNvSpPr/>
          <p:nvPr/>
        </p:nvSpPr>
        <p:spPr>
          <a:xfrm rot="8100000">
            <a:off x="7553866" y="119116"/>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8623050" y="360360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8259113" y="180516"/>
            <a:ext cx="657281" cy="717942"/>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rot="10110006">
            <a:off x="207000" y="121411"/>
            <a:ext cx="687668" cy="836173"/>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rot="8100000">
            <a:off x="218128" y="3610603"/>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rot="9223593">
            <a:off x="8500229" y="1289291"/>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130513" y="121747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1211825" y="475470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rot="-10676907">
            <a:off x="7967264" y="4716987"/>
            <a:ext cx="1240976" cy="265236"/>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rot="-8999935">
            <a:off x="434981" y="4433419"/>
            <a:ext cx="231700" cy="549846"/>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7" name="Google Shape;37;p4"/>
          <p:cNvSpPr txBox="1"/>
          <p:nvPr>
            <p:ph idx="1" type="body"/>
          </p:nvPr>
        </p:nvSpPr>
        <p:spPr>
          <a:xfrm>
            <a:off x="720000" y="1215751"/>
            <a:ext cx="7704000" cy="439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8" name="Google Shape;38;p4"/>
          <p:cNvSpPr/>
          <p:nvPr/>
        </p:nvSpPr>
        <p:spPr>
          <a:xfrm>
            <a:off x="441175" y="215975"/>
            <a:ext cx="458750" cy="54987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83875" y="4722625"/>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rot="-2700000">
            <a:off x="8308988" y="220580"/>
            <a:ext cx="1240913" cy="265222"/>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265175" y="2431671"/>
            <a:ext cx="212509" cy="212509"/>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rot="-9000309">
            <a:off x="8475138" y="4451545"/>
            <a:ext cx="458758" cy="54988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4"/>
          <p:cNvCxnSpPr/>
          <p:nvPr/>
        </p:nvCxnSpPr>
        <p:spPr>
          <a:xfrm>
            <a:off x="705875" y="4600925"/>
            <a:ext cx="7739100" cy="0"/>
          </a:xfrm>
          <a:prstGeom prst="straightConnector1">
            <a:avLst/>
          </a:prstGeom>
          <a:noFill/>
          <a:ln cap="flat" cmpd="sng" w="9525">
            <a:solidFill>
              <a:schemeClr val="lt1"/>
            </a:solidFill>
            <a:prstDash val="solid"/>
            <a:round/>
            <a:headEnd len="med" w="med" type="none"/>
            <a:tailEnd len="med" w="med" type="none"/>
          </a:ln>
        </p:spPr>
      </p:cxnSp>
      <p:sp>
        <p:nvSpPr>
          <p:cNvPr id="44" name="Google Shape;4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dk2"/>
        </a:solidFill>
      </p:bgPr>
    </p:bg>
    <p:spTree>
      <p:nvGrpSpPr>
        <p:cNvPr id="416" name="Shape 416"/>
        <p:cNvGrpSpPr/>
        <p:nvPr/>
      </p:nvGrpSpPr>
      <p:grpSpPr>
        <a:xfrm>
          <a:off x="0" y="0"/>
          <a:ext cx="0" cy="0"/>
          <a:chOff x="0" y="0"/>
          <a:chExt cx="0" cy="0"/>
        </a:xfrm>
      </p:grpSpPr>
      <p:sp>
        <p:nvSpPr>
          <p:cNvPr id="417" name="Google Shape;417;p31"/>
          <p:cNvSpPr txBox="1"/>
          <p:nvPr>
            <p:ph type="title"/>
          </p:nvPr>
        </p:nvSpPr>
        <p:spPr>
          <a:xfrm>
            <a:off x="2347950" y="539500"/>
            <a:ext cx="4448100" cy="119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8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18" name="Google Shape;418;p31"/>
          <p:cNvSpPr txBox="1"/>
          <p:nvPr>
            <p:ph idx="1" type="subTitle"/>
          </p:nvPr>
        </p:nvSpPr>
        <p:spPr>
          <a:xfrm>
            <a:off x="2347900" y="1930987"/>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9" name="Google Shape;419;p31"/>
          <p:cNvSpPr txBox="1"/>
          <p:nvPr/>
        </p:nvSpPr>
        <p:spPr>
          <a:xfrm>
            <a:off x="1977300" y="3750050"/>
            <a:ext cx="51894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lt1"/>
                </a:solidFill>
                <a:latin typeface="Lexend"/>
                <a:ea typeface="Lexend"/>
                <a:cs typeface="Lexend"/>
                <a:sym typeface="Lexend"/>
              </a:rPr>
              <a:t>CREDITS:</a:t>
            </a:r>
            <a:r>
              <a:rPr lang="en" sz="1200">
                <a:solidFill>
                  <a:schemeClr val="lt1"/>
                </a:solidFill>
                <a:latin typeface="Lexend"/>
                <a:ea typeface="Lexend"/>
                <a:cs typeface="Lexend"/>
                <a:sym typeface="Lexend"/>
              </a:rPr>
              <a:t> This presentation template was created by </a:t>
            </a:r>
            <a:r>
              <a:rPr b="1" lang="en" sz="1200" u="sng">
                <a:solidFill>
                  <a:schemeClr val="lt1"/>
                </a:solidFill>
                <a:latin typeface="Lexend"/>
                <a:ea typeface="Lexend"/>
                <a:cs typeface="Lexend"/>
                <a:sym typeface="Lexend"/>
                <a:hlinkClick r:id="rId2">
                  <a:extLst>
                    <a:ext uri="{A12FA001-AC4F-418D-AE19-62706E023703}">
                      <ahyp:hlinkClr val="tx"/>
                    </a:ext>
                  </a:extLst>
                </a:hlinkClick>
              </a:rPr>
              <a:t>Slidesgo</a:t>
            </a:r>
            <a:r>
              <a:rPr lang="en" sz="1200">
                <a:solidFill>
                  <a:schemeClr val="lt1"/>
                </a:solidFill>
                <a:latin typeface="Lexend"/>
                <a:ea typeface="Lexend"/>
                <a:cs typeface="Lexend"/>
                <a:sym typeface="Lexend"/>
              </a:rPr>
              <a:t>, and includes icons by </a:t>
            </a:r>
            <a:r>
              <a:rPr b="1" lang="en" sz="1200" u="sng">
                <a:solidFill>
                  <a:schemeClr val="lt1"/>
                </a:solidFill>
                <a:latin typeface="Lexend"/>
                <a:ea typeface="Lexend"/>
                <a:cs typeface="Lexend"/>
                <a:sym typeface="Lexend"/>
                <a:hlinkClick r:id="rId3">
                  <a:extLst>
                    <a:ext uri="{A12FA001-AC4F-418D-AE19-62706E023703}">
                      <ahyp:hlinkClr val="tx"/>
                    </a:ext>
                  </a:extLst>
                </a:hlinkClick>
              </a:rPr>
              <a:t>Flaticon</a:t>
            </a:r>
            <a:r>
              <a:rPr lang="en" sz="1200">
                <a:solidFill>
                  <a:schemeClr val="lt1"/>
                </a:solidFill>
                <a:latin typeface="Lexend"/>
                <a:ea typeface="Lexend"/>
                <a:cs typeface="Lexend"/>
                <a:sym typeface="Lexend"/>
              </a:rPr>
              <a:t>, and infographics &amp; images by </a:t>
            </a:r>
            <a:r>
              <a:rPr b="1" lang="en" sz="1200" u="sng">
                <a:solidFill>
                  <a:schemeClr val="lt1"/>
                </a:solidFill>
                <a:latin typeface="Lexend"/>
                <a:ea typeface="Lexend"/>
                <a:cs typeface="Lexend"/>
                <a:sym typeface="Lexend"/>
                <a:hlinkClick r:id="rId4">
                  <a:extLst>
                    <a:ext uri="{A12FA001-AC4F-418D-AE19-62706E023703}">
                      <ahyp:hlinkClr val="tx"/>
                    </a:ext>
                  </a:extLst>
                </a:hlinkClick>
              </a:rPr>
              <a:t>Freepik</a:t>
            </a:r>
            <a:r>
              <a:rPr lang="en" sz="1200" u="sng">
                <a:solidFill>
                  <a:schemeClr val="lt1"/>
                </a:solidFill>
                <a:latin typeface="Lexend"/>
                <a:ea typeface="Lexend"/>
                <a:cs typeface="Lexend"/>
                <a:sym typeface="Lexend"/>
              </a:rPr>
              <a:t> </a:t>
            </a:r>
            <a:endParaRPr b="1" sz="1200" u="sng">
              <a:solidFill>
                <a:schemeClr val="lt1"/>
              </a:solidFill>
              <a:latin typeface="Lexend"/>
              <a:ea typeface="Lexend"/>
              <a:cs typeface="Lexend"/>
              <a:sym typeface="Lexend"/>
            </a:endParaRPr>
          </a:p>
        </p:txBody>
      </p:sp>
      <p:sp>
        <p:nvSpPr>
          <p:cNvPr id="420" name="Google Shape;420;p31"/>
          <p:cNvSpPr/>
          <p:nvPr/>
        </p:nvSpPr>
        <p:spPr>
          <a:xfrm>
            <a:off x="7696775" y="134695"/>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rot="8100000">
            <a:off x="8307078" y="34904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296178" y="838828"/>
            <a:ext cx="321475" cy="380925"/>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8526350" y="1219745"/>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149563" y="263788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375990" y="96969"/>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8572163" y="4758500"/>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28" name="Shape 428"/>
        <p:cNvGrpSpPr/>
        <p:nvPr/>
      </p:nvGrpSpPr>
      <p:grpSpPr>
        <a:xfrm>
          <a:off x="0" y="0"/>
          <a:ext cx="0" cy="0"/>
          <a:chOff x="0" y="0"/>
          <a:chExt cx="0" cy="0"/>
        </a:xfrm>
      </p:grpSpPr>
      <p:sp>
        <p:nvSpPr>
          <p:cNvPr id="429" name="Google Shape;429;p32"/>
          <p:cNvSpPr/>
          <p:nvPr/>
        </p:nvSpPr>
        <p:spPr>
          <a:xfrm rot="8100000">
            <a:off x="8434327" y="145380"/>
            <a:ext cx="567247" cy="672148"/>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8623050" y="35423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8197000" y="4154224"/>
            <a:ext cx="1041892" cy="1138062"/>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rot="-121625">
            <a:off x="210049" y="57616"/>
            <a:ext cx="829776" cy="1008940"/>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rot="8100000">
            <a:off x="218128" y="3549353"/>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rot="9223593">
            <a:off x="8562354" y="1278916"/>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130513" y="115622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1273950" y="473843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rot="-10676907">
            <a:off x="1216164" y="176962"/>
            <a:ext cx="1240976" cy="265236"/>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rot="-8999935">
            <a:off x="435019" y="4513431"/>
            <a:ext cx="231700" cy="549846"/>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rgbClr val="0F0E1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rot="-10676907">
            <a:off x="6669439" y="4760562"/>
            <a:ext cx="1240976" cy="265236"/>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7574450" y="15483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442" name="Shape 442"/>
        <p:cNvGrpSpPr/>
        <p:nvPr/>
      </p:nvGrpSpPr>
      <p:grpSpPr>
        <a:xfrm>
          <a:off x="0" y="0"/>
          <a:ext cx="0" cy="0"/>
          <a:chOff x="0" y="0"/>
          <a:chExt cx="0" cy="0"/>
        </a:xfrm>
      </p:grpSpPr>
      <p:sp>
        <p:nvSpPr>
          <p:cNvPr id="443" name="Google Shape;443;p33"/>
          <p:cNvSpPr/>
          <p:nvPr/>
        </p:nvSpPr>
        <p:spPr>
          <a:xfrm flipH="1" rot="-7772531">
            <a:off x="7125546" y="4559610"/>
            <a:ext cx="4467101" cy="2931537"/>
          </a:xfrm>
          <a:custGeom>
            <a:rect b="b" l="l" r="r" t="t"/>
            <a:pathLst>
              <a:path extrusionOk="0" h="117270" w="178697">
                <a:moveTo>
                  <a:pt x="65008" y="3813"/>
                </a:moveTo>
                <a:cubicBezTo>
                  <a:pt x="65092" y="3829"/>
                  <a:pt x="65176" y="3845"/>
                  <a:pt x="65260" y="3861"/>
                </a:cubicBezTo>
                <a:cubicBezTo>
                  <a:pt x="65199" y="3843"/>
                  <a:pt x="65114" y="3827"/>
                  <a:pt x="65008" y="3813"/>
                </a:cubicBezTo>
                <a:close/>
                <a:moveTo>
                  <a:pt x="84713" y="8360"/>
                </a:moveTo>
                <a:cubicBezTo>
                  <a:pt x="84725" y="8388"/>
                  <a:pt x="84737" y="8416"/>
                  <a:pt x="84750" y="8445"/>
                </a:cubicBezTo>
                <a:lnTo>
                  <a:pt x="84750" y="8445"/>
                </a:lnTo>
                <a:cubicBezTo>
                  <a:pt x="84740" y="8420"/>
                  <a:pt x="84728" y="8391"/>
                  <a:pt x="84713" y="8360"/>
                </a:cubicBezTo>
                <a:close/>
                <a:moveTo>
                  <a:pt x="76828" y="37383"/>
                </a:moveTo>
                <a:cubicBezTo>
                  <a:pt x="76866" y="37383"/>
                  <a:pt x="76766" y="37537"/>
                  <a:pt x="76658" y="37691"/>
                </a:cubicBezTo>
                <a:lnTo>
                  <a:pt x="76202" y="37965"/>
                </a:lnTo>
                <a:cubicBezTo>
                  <a:pt x="76623" y="37530"/>
                  <a:pt x="76791" y="37383"/>
                  <a:pt x="76828" y="37383"/>
                </a:cubicBezTo>
                <a:close/>
                <a:moveTo>
                  <a:pt x="52258" y="50291"/>
                </a:moveTo>
                <a:lnTo>
                  <a:pt x="52258" y="50291"/>
                </a:lnTo>
                <a:cubicBezTo>
                  <a:pt x="52234" y="50306"/>
                  <a:pt x="52211" y="50321"/>
                  <a:pt x="52190" y="50336"/>
                </a:cubicBezTo>
                <a:cubicBezTo>
                  <a:pt x="52213" y="50321"/>
                  <a:pt x="52235" y="50306"/>
                  <a:pt x="52258" y="50291"/>
                </a:cubicBezTo>
                <a:close/>
                <a:moveTo>
                  <a:pt x="30275" y="63527"/>
                </a:moveTo>
                <a:cubicBezTo>
                  <a:pt x="30233" y="63559"/>
                  <a:pt x="30193" y="63589"/>
                  <a:pt x="30155" y="63619"/>
                </a:cubicBezTo>
                <a:lnTo>
                  <a:pt x="30155" y="63619"/>
                </a:lnTo>
                <a:cubicBezTo>
                  <a:pt x="30195" y="63589"/>
                  <a:pt x="30235" y="63558"/>
                  <a:pt x="30275" y="63527"/>
                </a:cubicBezTo>
                <a:close/>
                <a:moveTo>
                  <a:pt x="28701" y="69085"/>
                </a:moveTo>
                <a:cubicBezTo>
                  <a:pt x="28698" y="69086"/>
                  <a:pt x="28696" y="69088"/>
                  <a:pt x="28694" y="69090"/>
                </a:cubicBezTo>
                <a:cubicBezTo>
                  <a:pt x="28696" y="69088"/>
                  <a:pt x="28698" y="69086"/>
                  <a:pt x="28701" y="69085"/>
                </a:cubicBezTo>
                <a:close/>
                <a:moveTo>
                  <a:pt x="108760" y="88826"/>
                </a:moveTo>
                <a:lnTo>
                  <a:pt x="108760" y="88826"/>
                </a:lnTo>
                <a:cubicBezTo>
                  <a:pt x="108703" y="88874"/>
                  <a:pt x="108660" y="88921"/>
                  <a:pt x="108635" y="88969"/>
                </a:cubicBezTo>
                <a:cubicBezTo>
                  <a:pt x="108576" y="88910"/>
                  <a:pt x="108292" y="88908"/>
                  <a:pt x="108760" y="88826"/>
                </a:cubicBezTo>
                <a:close/>
                <a:moveTo>
                  <a:pt x="109849" y="91070"/>
                </a:moveTo>
                <a:lnTo>
                  <a:pt x="109790" y="91096"/>
                </a:lnTo>
                <a:cubicBezTo>
                  <a:pt x="109811" y="91088"/>
                  <a:pt x="109831" y="91079"/>
                  <a:pt x="109849" y="91070"/>
                </a:cubicBezTo>
                <a:close/>
                <a:moveTo>
                  <a:pt x="108634" y="91338"/>
                </a:moveTo>
                <a:lnTo>
                  <a:pt x="108634" y="91338"/>
                </a:lnTo>
                <a:cubicBezTo>
                  <a:pt x="108651" y="91340"/>
                  <a:pt x="108670" y="91340"/>
                  <a:pt x="108689" y="91340"/>
                </a:cubicBezTo>
                <a:cubicBezTo>
                  <a:pt x="108701" y="91340"/>
                  <a:pt x="108713" y="91340"/>
                  <a:pt x="108726" y="91339"/>
                </a:cubicBezTo>
                <a:cubicBezTo>
                  <a:pt x="108695" y="91339"/>
                  <a:pt x="108664" y="91339"/>
                  <a:pt x="108634" y="91338"/>
                </a:cubicBezTo>
                <a:close/>
                <a:moveTo>
                  <a:pt x="83923" y="95777"/>
                </a:moveTo>
                <a:cubicBezTo>
                  <a:pt x="83915" y="95777"/>
                  <a:pt x="83907" y="95777"/>
                  <a:pt x="83899" y="95777"/>
                </a:cubicBezTo>
                <a:lnTo>
                  <a:pt x="83899" y="95777"/>
                </a:lnTo>
                <a:cubicBezTo>
                  <a:pt x="83884" y="95781"/>
                  <a:pt x="83869" y="95785"/>
                  <a:pt x="83854" y="95789"/>
                </a:cubicBezTo>
                <a:lnTo>
                  <a:pt x="83854" y="95789"/>
                </a:lnTo>
                <a:cubicBezTo>
                  <a:pt x="83877" y="95785"/>
                  <a:pt x="83900" y="95781"/>
                  <a:pt x="83923" y="95777"/>
                </a:cubicBezTo>
                <a:close/>
                <a:moveTo>
                  <a:pt x="83854" y="95789"/>
                </a:moveTo>
                <a:cubicBezTo>
                  <a:pt x="83353" y="95871"/>
                  <a:pt x="83094" y="95907"/>
                  <a:pt x="82920" y="96081"/>
                </a:cubicBezTo>
                <a:cubicBezTo>
                  <a:pt x="83167" y="95980"/>
                  <a:pt x="83495" y="95880"/>
                  <a:pt x="83854" y="95789"/>
                </a:cubicBezTo>
                <a:close/>
                <a:moveTo>
                  <a:pt x="63375" y="99759"/>
                </a:moveTo>
                <a:lnTo>
                  <a:pt x="63375" y="99759"/>
                </a:lnTo>
                <a:cubicBezTo>
                  <a:pt x="62980" y="99941"/>
                  <a:pt x="62281" y="100033"/>
                  <a:pt x="61521" y="100033"/>
                </a:cubicBezTo>
                <a:cubicBezTo>
                  <a:pt x="62038" y="99911"/>
                  <a:pt x="62676" y="99789"/>
                  <a:pt x="63375" y="99759"/>
                </a:cubicBezTo>
                <a:close/>
                <a:moveTo>
                  <a:pt x="3587" y="102616"/>
                </a:moveTo>
                <a:lnTo>
                  <a:pt x="3587" y="102616"/>
                </a:lnTo>
                <a:cubicBezTo>
                  <a:pt x="3735" y="102745"/>
                  <a:pt x="3864" y="102845"/>
                  <a:pt x="3969" y="102917"/>
                </a:cubicBezTo>
                <a:lnTo>
                  <a:pt x="3969" y="102917"/>
                </a:lnTo>
                <a:cubicBezTo>
                  <a:pt x="3840" y="102821"/>
                  <a:pt x="3713" y="102720"/>
                  <a:pt x="3587" y="102616"/>
                </a:cubicBezTo>
                <a:close/>
                <a:moveTo>
                  <a:pt x="175417" y="104611"/>
                </a:moveTo>
                <a:cubicBezTo>
                  <a:pt x="175419" y="104611"/>
                  <a:pt x="175418" y="104615"/>
                  <a:pt x="175414" y="104622"/>
                </a:cubicBezTo>
                <a:cubicBezTo>
                  <a:pt x="175353" y="104683"/>
                  <a:pt x="175080" y="104957"/>
                  <a:pt x="174715" y="105321"/>
                </a:cubicBezTo>
                <a:cubicBezTo>
                  <a:pt x="174745" y="105291"/>
                  <a:pt x="174745" y="105261"/>
                  <a:pt x="174745" y="105230"/>
                </a:cubicBezTo>
                <a:cubicBezTo>
                  <a:pt x="175225" y="104804"/>
                  <a:pt x="175401" y="104611"/>
                  <a:pt x="175417" y="104611"/>
                </a:cubicBezTo>
                <a:close/>
                <a:moveTo>
                  <a:pt x="17029" y="106394"/>
                </a:moveTo>
                <a:cubicBezTo>
                  <a:pt x="16922" y="106401"/>
                  <a:pt x="16831" y="106411"/>
                  <a:pt x="16754" y="106422"/>
                </a:cubicBezTo>
                <a:lnTo>
                  <a:pt x="16754" y="106422"/>
                </a:lnTo>
                <a:cubicBezTo>
                  <a:pt x="16853" y="106412"/>
                  <a:pt x="16945" y="106402"/>
                  <a:pt x="17029" y="106394"/>
                </a:cubicBezTo>
                <a:close/>
                <a:moveTo>
                  <a:pt x="163438" y="112312"/>
                </a:moveTo>
                <a:cubicBezTo>
                  <a:pt x="163417" y="112330"/>
                  <a:pt x="163394" y="112349"/>
                  <a:pt x="163370" y="112367"/>
                </a:cubicBezTo>
                <a:lnTo>
                  <a:pt x="163370" y="112367"/>
                </a:lnTo>
                <a:cubicBezTo>
                  <a:pt x="163394" y="112349"/>
                  <a:pt x="163417" y="112331"/>
                  <a:pt x="163438" y="112312"/>
                </a:cubicBezTo>
                <a:close/>
                <a:moveTo>
                  <a:pt x="61704" y="1"/>
                </a:moveTo>
                <a:cubicBezTo>
                  <a:pt x="61157" y="1"/>
                  <a:pt x="60883" y="183"/>
                  <a:pt x="60518" y="305"/>
                </a:cubicBezTo>
                <a:cubicBezTo>
                  <a:pt x="60344" y="348"/>
                  <a:pt x="60143" y="385"/>
                  <a:pt x="59871" y="385"/>
                </a:cubicBezTo>
                <a:cubicBezTo>
                  <a:pt x="59572" y="385"/>
                  <a:pt x="59189" y="341"/>
                  <a:pt x="58664" y="214"/>
                </a:cubicBezTo>
                <a:lnTo>
                  <a:pt x="58664" y="214"/>
                </a:lnTo>
                <a:cubicBezTo>
                  <a:pt x="58968" y="335"/>
                  <a:pt x="59363" y="487"/>
                  <a:pt x="58634" y="517"/>
                </a:cubicBezTo>
                <a:cubicBezTo>
                  <a:pt x="57525" y="443"/>
                  <a:pt x="56413" y="409"/>
                  <a:pt x="55299" y="409"/>
                </a:cubicBezTo>
                <a:cubicBezTo>
                  <a:pt x="50942" y="409"/>
                  <a:pt x="46546" y="928"/>
                  <a:pt x="42190" y="1581"/>
                </a:cubicBezTo>
                <a:cubicBezTo>
                  <a:pt x="36718" y="2432"/>
                  <a:pt x="31278" y="3466"/>
                  <a:pt x="25806" y="4135"/>
                </a:cubicBezTo>
                <a:cubicBezTo>
                  <a:pt x="26024" y="4121"/>
                  <a:pt x="26190" y="4115"/>
                  <a:pt x="26310" y="4115"/>
                </a:cubicBezTo>
                <a:cubicBezTo>
                  <a:pt x="27017" y="4115"/>
                  <a:pt x="26189" y="4326"/>
                  <a:pt x="25229" y="4560"/>
                </a:cubicBezTo>
                <a:cubicBezTo>
                  <a:pt x="25313" y="4546"/>
                  <a:pt x="25379" y="4540"/>
                  <a:pt x="25430" y="4540"/>
                </a:cubicBezTo>
                <a:cubicBezTo>
                  <a:pt x="25815" y="4540"/>
                  <a:pt x="25311" y="4909"/>
                  <a:pt x="25472" y="5016"/>
                </a:cubicBezTo>
                <a:cubicBezTo>
                  <a:pt x="23952" y="5229"/>
                  <a:pt x="22432" y="5411"/>
                  <a:pt x="20913" y="5654"/>
                </a:cubicBezTo>
                <a:cubicBezTo>
                  <a:pt x="20214" y="6323"/>
                  <a:pt x="16171" y="6961"/>
                  <a:pt x="15837" y="7569"/>
                </a:cubicBezTo>
                <a:lnTo>
                  <a:pt x="17204" y="7083"/>
                </a:lnTo>
                <a:lnTo>
                  <a:pt x="17204" y="7083"/>
                </a:lnTo>
                <a:cubicBezTo>
                  <a:pt x="16353" y="7630"/>
                  <a:pt x="17113" y="7752"/>
                  <a:pt x="18025" y="7843"/>
                </a:cubicBezTo>
                <a:cubicBezTo>
                  <a:pt x="18967" y="7934"/>
                  <a:pt x="20092" y="7995"/>
                  <a:pt x="20062" y="8360"/>
                </a:cubicBezTo>
                <a:cubicBezTo>
                  <a:pt x="21977" y="7174"/>
                  <a:pt x="25746" y="7873"/>
                  <a:pt x="28968" y="6232"/>
                </a:cubicBezTo>
                <a:cubicBezTo>
                  <a:pt x="28997" y="6231"/>
                  <a:pt x="29023" y="6230"/>
                  <a:pt x="29046" y="6230"/>
                </a:cubicBezTo>
                <a:cubicBezTo>
                  <a:pt x="29657" y="6230"/>
                  <a:pt x="28376" y="6600"/>
                  <a:pt x="28816" y="6688"/>
                </a:cubicBezTo>
                <a:cubicBezTo>
                  <a:pt x="29606" y="6171"/>
                  <a:pt x="30639" y="5867"/>
                  <a:pt x="32615" y="5624"/>
                </a:cubicBezTo>
                <a:lnTo>
                  <a:pt x="32615" y="5624"/>
                </a:lnTo>
                <a:lnTo>
                  <a:pt x="32402" y="5745"/>
                </a:lnTo>
                <a:cubicBezTo>
                  <a:pt x="35138" y="5168"/>
                  <a:pt x="37114" y="4864"/>
                  <a:pt x="39180" y="4621"/>
                </a:cubicBezTo>
                <a:cubicBezTo>
                  <a:pt x="41247" y="4378"/>
                  <a:pt x="43405" y="4195"/>
                  <a:pt x="46506" y="3952"/>
                </a:cubicBezTo>
                <a:lnTo>
                  <a:pt x="46020" y="3648"/>
                </a:lnTo>
                <a:cubicBezTo>
                  <a:pt x="46524" y="3602"/>
                  <a:pt x="46877" y="3587"/>
                  <a:pt x="47155" y="3587"/>
                </a:cubicBezTo>
                <a:cubicBezTo>
                  <a:pt x="47615" y="3587"/>
                  <a:pt x="47871" y="3629"/>
                  <a:pt x="48269" y="3648"/>
                </a:cubicBezTo>
                <a:cubicBezTo>
                  <a:pt x="48696" y="3460"/>
                  <a:pt x="48585" y="3407"/>
                  <a:pt x="48234" y="3407"/>
                </a:cubicBezTo>
                <a:cubicBezTo>
                  <a:pt x="47960" y="3407"/>
                  <a:pt x="47540" y="3439"/>
                  <a:pt x="47114" y="3466"/>
                </a:cubicBezTo>
                <a:cubicBezTo>
                  <a:pt x="46692" y="3507"/>
                  <a:pt x="46265" y="3547"/>
                  <a:pt x="45981" y="3547"/>
                </a:cubicBezTo>
                <a:cubicBezTo>
                  <a:pt x="45630" y="3547"/>
                  <a:pt x="45498" y="3485"/>
                  <a:pt x="45868" y="3283"/>
                </a:cubicBezTo>
                <a:lnTo>
                  <a:pt x="45868" y="3283"/>
                </a:lnTo>
                <a:cubicBezTo>
                  <a:pt x="46146" y="3358"/>
                  <a:pt x="46561" y="3387"/>
                  <a:pt x="47067" y="3387"/>
                </a:cubicBezTo>
                <a:cubicBezTo>
                  <a:pt x="48219" y="3387"/>
                  <a:pt x="49846" y="3237"/>
                  <a:pt x="51430" y="3131"/>
                </a:cubicBezTo>
                <a:cubicBezTo>
                  <a:pt x="52317" y="3084"/>
                  <a:pt x="53195" y="3051"/>
                  <a:pt x="53972" y="3051"/>
                </a:cubicBezTo>
                <a:cubicBezTo>
                  <a:pt x="55192" y="3051"/>
                  <a:pt x="56165" y="3133"/>
                  <a:pt x="56536" y="3375"/>
                </a:cubicBezTo>
                <a:cubicBezTo>
                  <a:pt x="58573" y="3375"/>
                  <a:pt x="55929" y="2979"/>
                  <a:pt x="57965" y="2949"/>
                </a:cubicBezTo>
                <a:lnTo>
                  <a:pt x="57965" y="2949"/>
                </a:lnTo>
                <a:lnTo>
                  <a:pt x="58512" y="3192"/>
                </a:lnTo>
                <a:lnTo>
                  <a:pt x="59029" y="2888"/>
                </a:lnTo>
                <a:cubicBezTo>
                  <a:pt x="60397" y="2979"/>
                  <a:pt x="61035" y="3283"/>
                  <a:pt x="61096" y="3466"/>
                </a:cubicBezTo>
                <a:cubicBezTo>
                  <a:pt x="61029" y="3460"/>
                  <a:pt x="60951" y="3457"/>
                  <a:pt x="60867" y="3457"/>
                </a:cubicBezTo>
                <a:cubicBezTo>
                  <a:pt x="60529" y="3457"/>
                  <a:pt x="60087" y="3496"/>
                  <a:pt x="59819" y="3496"/>
                </a:cubicBezTo>
                <a:cubicBezTo>
                  <a:pt x="60670" y="3648"/>
                  <a:pt x="61886" y="3679"/>
                  <a:pt x="62980" y="3709"/>
                </a:cubicBezTo>
                <a:cubicBezTo>
                  <a:pt x="63831" y="3733"/>
                  <a:pt x="64585" y="3758"/>
                  <a:pt x="65008" y="3813"/>
                </a:cubicBezTo>
                <a:lnTo>
                  <a:pt x="65008" y="3813"/>
                </a:lnTo>
                <a:cubicBezTo>
                  <a:pt x="64454" y="3708"/>
                  <a:pt x="63899" y="3606"/>
                  <a:pt x="63345" y="3527"/>
                </a:cubicBezTo>
                <a:lnTo>
                  <a:pt x="63345" y="3527"/>
                </a:lnTo>
                <a:cubicBezTo>
                  <a:pt x="66111" y="3618"/>
                  <a:pt x="69151" y="4104"/>
                  <a:pt x="72038" y="4864"/>
                </a:cubicBezTo>
                <a:cubicBezTo>
                  <a:pt x="74926" y="5654"/>
                  <a:pt x="77631" y="6779"/>
                  <a:pt x="79850" y="8086"/>
                </a:cubicBezTo>
                <a:lnTo>
                  <a:pt x="79637" y="7721"/>
                </a:lnTo>
                <a:lnTo>
                  <a:pt x="79637" y="7721"/>
                </a:lnTo>
                <a:cubicBezTo>
                  <a:pt x="80488" y="8208"/>
                  <a:pt x="81035" y="8633"/>
                  <a:pt x="81461" y="8998"/>
                </a:cubicBezTo>
                <a:cubicBezTo>
                  <a:pt x="81886" y="9332"/>
                  <a:pt x="82130" y="9667"/>
                  <a:pt x="82403" y="9970"/>
                </a:cubicBezTo>
                <a:cubicBezTo>
                  <a:pt x="82555" y="10122"/>
                  <a:pt x="82677" y="10305"/>
                  <a:pt x="82798" y="10487"/>
                </a:cubicBezTo>
                <a:cubicBezTo>
                  <a:pt x="82950" y="10670"/>
                  <a:pt x="83102" y="10852"/>
                  <a:pt x="83285" y="11095"/>
                </a:cubicBezTo>
                <a:cubicBezTo>
                  <a:pt x="83437" y="11338"/>
                  <a:pt x="83649" y="11612"/>
                  <a:pt x="83862" y="11946"/>
                </a:cubicBezTo>
                <a:cubicBezTo>
                  <a:pt x="83984" y="12098"/>
                  <a:pt x="84105" y="12281"/>
                  <a:pt x="84227" y="12463"/>
                </a:cubicBezTo>
                <a:cubicBezTo>
                  <a:pt x="84288" y="12554"/>
                  <a:pt x="84349" y="12676"/>
                  <a:pt x="84440" y="12767"/>
                </a:cubicBezTo>
                <a:cubicBezTo>
                  <a:pt x="84500" y="12858"/>
                  <a:pt x="84561" y="12980"/>
                  <a:pt x="84622" y="13101"/>
                </a:cubicBezTo>
                <a:lnTo>
                  <a:pt x="84500" y="12980"/>
                </a:lnTo>
                <a:lnTo>
                  <a:pt x="84500" y="12980"/>
                </a:lnTo>
                <a:cubicBezTo>
                  <a:pt x="84774" y="13314"/>
                  <a:pt x="85108" y="13709"/>
                  <a:pt x="85321" y="14195"/>
                </a:cubicBezTo>
                <a:cubicBezTo>
                  <a:pt x="85443" y="14439"/>
                  <a:pt x="85595" y="14682"/>
                  <a:pt x="85686" y="14955"/>
                </a:cubicBezTo>
                <a:cubicBezTo>
                  <a:pt x="85777" y="15199"/>
                  <a:pt x="85868" y="15472"/>
                  <a:pt x="85959" y="15746"/>
                </a:cubicBezTo>
                <a:cubicBezTo>
                  <a:pt x="85882" y="15616"/>
                  <a:pt x="85831" y="15563"/>
                  <a:pt x="85799" y="15563"/>
                </a:cubicBezTo>
                <a:cubicBezTo>
                  <a:pt x="85718" y="15563"/>
                  <a:pt x="85755" y="15905"/>
                  <a:pt x="85777" y="16232"/>
                </a:cubicBezTo>
                <a:cubicBezTo>
                  <a:pt x="85777" y="16522"/>
                  <a:pt x="85753" y="16799"/>
                  <a:pt x="85680" y="16799"/>
                </a:cubicBezTo>
                <a:cubicBezTo>
                  <a:pt x="85638" y="16799"/>
                  <a:pt x="85581" y="16708"/>
                  <a:pt x="85504" y="16475"/>
                </a:cubicBezTo>
                <a:lnTo>
                  <a:pt x="85504" y="16475"/>
                </a:lnTo>
                <a:cubicBezTo>
                  <a:pt x="85564" y="16718"/>
                  <a:pt x="85625" y="16931"/>
                  <a:pt x="85686" y="17113"/>
                </a:cubicBezTo>
                <a:cubicBezTo>
                  <a:pt x="85716" y="17205"/>
                  <a:pt x="85747" y="17296"/>
                  <a:pt x="85777" y="17387"/>
                </a:cubicBezTo>
                <a:cubicBezTo>
                  <a:pt x="85777" y="17478"/>
                  <a:pt x="85777" y="17569"/>
                  <a:pt x="85808" y="17661"/>
                </a:cubicBezTo>
                <a:cubicBezTo>
                  <a:pt x="85838" y="17995"/>
                  <a:pt x="85899" y="18238"/>
                  <a:pt x="85929" y="18451"/>
                </a:cubicBezTo>
                <a:cubicBezTo>
                  <a:pt x="85990" y="18846"/>
                  <a:pt x="85990" y="19059"/>
                  <a:pt x="86051" y="19241"/>
                </a:cubicBezTo>
                <a:cubicBezTo>
                  <a:pt x="86081" y="19393"/>
                  <a:pt x="86142" y="19515"/>
                  <a:pt x="86233" y="19788"/>
                </a:cubicBezTo>
                <a:cubicBezTo>
                  <a:pt x="86263" y="20062"/>
                  <a:pt x="86324" y="20427"/>
                  <a:pt x="86355" y="21186"/>
                </a:cubicBezTo>
                <a:lnTo>
                  <a:pt x="85899" y="21734"/>
                </a:lnTo>
                <a:cubicBezTo>
                  <a:pt x="85899" y="21977"/>
                  <a:pt x="85899" y="22190"/>
                  <a:pt x="85899" y="22372"/>
                </a:cubicBezTo>
                <a:cubicBezTo>
                  <a:pt x="85899" y="22554"/>
                  <a:pt x="85868" y="22706"/>
                  <a:pt x="85838" y="22919"/>
                </a:cubicBezTo>
                <a:cubicBezTo>
                  <a:pt x="85777" y="23132"/>
                  <a:pt x="85716" y="23375"/>
                  <a:pt x="85625" y="23709"/>
                </a:cubicBezTo>
                <a:cubicBezTo>
                  <a:pt x="85504" y="24013"/>
                  <a:pt x="85352" y="24408"/>
                  <a:pt x="85139" y="24925"/>
                </a:cubicBezTo>
                <a:cubicBezTo>
                  <a:pt x="85281" y="24466"/>
                  <a:pt x="85284" y="24320"/>
                  <a:pt x="85219" y="24320"/>
                </a:cubicBezTo>
                <a:cubicBezTo>
                  <a:pt x="85159" y="24320"/>
                  <a:pt x="85043" y="24444"/>
                  <a:pt x="84926" y="24560"/>
                </a:cubicBezTo>
                <a:cubicBezTo>
                  <a:pt x="84823" y="24664"/>
                  <a:pt x="84720" y="24756"/>
                  <a:pt x="84656" y="24756"/>
                </a:cubicBezTo>
                <a:cubicBezTo>
                  <a:pt x="84570" y="24756"/>
                  <a:pt x="84556" y="24586"/>
                  <a:pt x="84713" y="24044"/>
                </a:cubicBezTo>
                <a:lnTo>
                  <a:pt x="84713" y="24044"/>
                </a:lnTo>
                <a:cubicBezTo>
                  <a:pt x="83467" y="25898"/>
                  <a:pt x="82586" y="27326"/>
                  <a:pt x="81826" y="28542"/>
                </a:cubicBezTo>
                <a:cubicBezTo>
                  <a:pt x="81431" y="29120"/>
                  <a:pt x="81066" y="29636"/>
                  <a:pt x="80671" y="30062"/>
                </a:cubicBezTo>
                <a:cubicBezTo>
                  <a:pt x="80245" y="30487"/>
                  <a:pt x="79820" y="30852"/>
                  <a:pt x="79272" y="31065"/>
                </a:cubicBezTo>
                <a:cubicBezTo>
                  <a:pt x="79090" y="31452"/>
                  <a:pt x="79091" y="31609"/>
                  <a:pt x="79206" y="31609"/>
                </a:cubicBezTo>
                <a:cubicBezTo>
                  <a:pt x="79397" y="31609"/>
                  <a:pt x="79903" y="31172"/>
                  <a:pt x="80397" y="30639"/>
                </a:cubicBezTo>
                <a:cubicBezTo>
                  <a:pt x="80579" y="30427"/>
                  <a:pt x="80792" y="30214"/>
                  <a:pt x="80975" y="30032"/>
                </a:cubicBezTo>
                <a:cubicBezTo>
                  <a:pt x="81157" y="29819"/>
                  <a:pt x="81309" y="29636"/>
                  <a:pt x="81431" y="29484"/>
                </a:cubicBezTo>
                <a:cubicBezTo>
                  <a:pt x="81583" y="29313"/>
                  <a:pt x="81687" y="29202"/>
                  <a:pt x="81699" y="29202"/>
                </a:cubicBezTo>
                <a:lnTo>
                  <a:pt x="81699" y="29202"/>
                </a:lnTo>
                <a:cubicBezTo>
                  <a:pt x="81707" y="29202"/>
                  <a:pt x="81681" y="29241"/>
                  <a:pt x="81613" y="29332"/>
                </a:cubicBezTo>
                <a:cubicBezTo>
                  <a:pt x="81709" y="29264"/>
                  <a:pt x="81774" y="29233"/>
                  <a:pt x="81812" y="29233"/>
                </a:cubicBezTo>
                <a:cubicBezTo>
                  <a:pt x="81945" y="29233"/>
                  <a:pt x="81767" y="29605"/>
                  <a:pt x="81461" y="30123"/>
                </a:cubicBezTo>
                <a:cubicBezTo>
                  <a:pt x="81248" y="30457"/>
                  <a:pt x="80975" y="30822"/>
                  <a:pt x="80671" y="31187"/>
                </a:cubicBezTo>
                <a:cubicBezTo>
                  <a:pt x="80397" y="31521"/>
                  <a:pt x="80093" y="31886"/>
                  <a:pt x="79789" y="32129"/>
                </a:cubicBezTo>
                <a:cubicBezTo>
                  <a:pt x="79242" y="32676"/>
                  <a:pt x="78634" y="32950"/>
                  <a:pt x="77783" y="33405"/>
                </a:cubicBezTo>
                <a:cubicBezTo>
                  <a:pt x="77357" y="33649"/>
                  <a:pt x="76871" y="33922"/>
                  <a:pt x="76324" y="34287"/>
                </a:cubicBezTo>
                <a:cubicBezTo>
                  <a:pt x="75798" y="34667"/>
                  <a:pt x="75187" y="35103"/>
                  <a:pt x="74493" y="35677"/>
                </a:cubicBezTo>
                <a:lnTo>
                  <a:pt x="74493" y="35677"/>
                </a:lnTo>
                <a:cubicBezTo>
                  <a:pt x="74710" y="35489"/>
                  <a:pt x="74714" y="35420"/>
                  <a:pt x="74987" y="35229"/>
                </a:cubicBezTo>
                <a:lnTo>
                  <a:pt x="74987" y="35229"/>
                </a:lnTo>
                <a:cubicBezTo>
                  <a:pt x="73771" y="35989"/>
                  <a:pt x="73011" y="37235"/>
                  <a:pt x="71430" y="38056"/>
                </a:cubicBezTo>
                <a:cubicBezTo>
                  <a:pt x="71187" y="38542"/>
                  <a:pt x="70731" y="38877"/>
                  <a:pt x="70336" y="39181"/>
                </a:cubicBezTo>
                <a:cubicBezTo>
                  <a:pt x="69941" y="39485"/>
                  <a:pt x="69637" y="39728"/>
                  <a:pt x="69728" y="40062"/>
                </a:cubicBezTo>
                <a:cubicBezTo>
                  <a:pt x="70640" y="39333"/>
                  <a:pt x="71552" y="38573"/>
                  <a:pt x="72433" y="37813"/>
                </a:cubicBezTo>
                <a:lnTo>
                  <a:pt x="72433" y="37813"/>
                </a:lnTo>
                <a:cubicBezTo>
                  <a:pt x="70974" y="39150"/>
                  <a:pt x="69880" y="40883"/>
                  <a:pt x="66962" y="42524"/>
                </a:cubicBezTo>
                <a:cubicBezTo>
                  <a:pt x="67114" y="42281"/>
                  <a:pt x="67813" y="41551"/>
                  <a:pt x="68330" y="41096"/>
                </a:cubicBezTo>
                <a:lnTo>
                  <a:pt x="68330" y="41096"/>
                </a:lnTo>
                <a:cubicBezTo>
                  <a:pt x="67418" y="41521"/>
                  <a:pt x="66871" y="42281"/>
                  <a:pt x="65959" y="42707"/>
                </a:cubicBezTo>
                <a:cubicBezTo>
                  <a:pt x="65838" y="42068"/>
                  <a:pt x="69394" y="40123"/>
                  <a:pt x="70792" y="38451"/>
                </a:cubicBezTo>
                <a:lnTo>
                  <a:pt x="70792" y="38451"/>
                </a:lnTo>
                <a:cubicBezTo>
                  <a:pt x="70037" y="38792"/>
                  <a:pt x="68579" y="40363"/>
                  <a:pt x="68280" y="40363"/>
                </a:cubicBezTo>
                <a:cubicBezTo>
                  <a:pt x="68206" y="40363"/>
                  <a:pt x="68203" y="40267"/>
                  <a:pt x="68300" y="40032"/>
                </a:cubicBezTo>
                <a:lnTo>
                  <a:pt x="68300" y="40032"/>
                </a:lnTo>
                <a:cubicBezTo>
                  <a:pt x="67540" y="41612"/>
                  <a:pt x="65169" y="42159"/>
                  <a:pt x="63345" y="44135"/>
                </a:cubicBezTo>
                <a:lnTo>
                  <a:pt x="63284" y="43740"/>
                </a:lnTo>
                <a:cubicBezTo>
                  <a:pt x="62980" y="44014"/>
                  <a:pt x="62372" y="44652"/>
                  <a:pt x="61734" y="45047"/>
                </a:cubicBezTo>
                <a:lnTo>
                  <a:pt x="62616" y="43892"/>
                </a:lnTo>
                <a:lnTo>
                  <a:pt x="62616" y="43892"/>
                </a:lnTo>
                <a:cubicBezTo>
                  <a:pt x="61096" y="45412"/>
                  <a:pt x="59029" y="45868"/>
                  <a:pt x="57448" y="47144"/>
                </a:cubicBezTo>
                <a:cubicBezTo>
                  <a:pt x="58779" y="46280"/>
                  <a:pt x="59259" y="46041"/>
                  <a:pt x="59424" y="46041"/>
                </a:cubicBezTo>
                <a:cubicBezTo>
                  <a:pt x="59627" y="46041"/>
                  <a:pt x="59352" y="46403"/>
                  <a:pt x="59606" y="46403"/>
                </a:cubicBezTo>
                <a:cubicBezTo>
                  <a:pt x="59696" y="46403"/>
                  <a:pt x="59853" y="46357"/>
                  <a:pt x="60123" y="46232"/>
                </a:cubicBezTo>
                <a:lnTo>
                  <a:pt x="60123" y="46232"/>
                </a:lnTo>
                <a:cubicBezTo>
                  <a:pt x="55978" y="49470"/>
                  <a:pt x="57073" y="47106"/>
                  <a:pt x="52258" y="50291"/>
                </a:cubicBezTo>
                <a:lnTo>
                  <a:pt x="52258" y="50291"/>
                </a:lnTo>
                <a:cubicBezTo>
                  <a:pt x="52776" y="49956"/>
                  <a:pt x="53866" y="49423"/>
                  <a:pt x="54106" y="49423"/>
                </a:cubicBezTo>
                <a:cubicBezTo>
                  <a:pt x="54202" y="49423"/>
                  <a:pt x="54162" y="49509"/>
                  <a:pt x="53892" y="49728"/>
                </a:cubicBezTo>
                <a:cubicBezTo>
                  <a:pt x="52889" y="50275"/>
                  <a:pt x="51552" y="50913"/>
                  <a:pt x="50883" y="51126"/>
                </a:cubicBezTo>
                <a:cubicBezTo>
                  <a:pt x="49668" y="51902"/>
                  <a:pt x="49448" y="52104"/>
                  <a:pt x="49587" y="52104"/>
                </a:cubicBezTo>
                <a:cubicBezTo>
                  <a:pt x="49737" y="52104"/>
                  <a:pt x="50307" y="51868"/>
                  <a:pt x="50491" y="51868"/>
                </a:cubicBezTo>
                <a:cubicBezTo>
                  <a:pt x="50596" y="51868"/>
                  <a:pt x="50575" y="51946"/>
                  <a:pt x="50275" y="52190"/>
                </a:cubicBezTo>
                <a:cubicBezTo>
                  <a:pt x="48907" y="52494"/>
                  <a:pt x="48725" y="53345"/>
                  <a:pt x="47327" y="54348"/>
                </a:cubicBezTo>
                <a:lnTo>
                  <a:pt x="47144" y="54044"/>
                </a:lnTo>
                <a:cubicBezTo>
                  <a:pt x="43193" y="56141"/>
                  <a:pt x="46536" y="55290"/>
                  <a:pt x="42950" y="57144"/>
                </a:cubicBezTo>
                <a:lnTo>
                  <a:pt x="44135" y="55837"/>
                </a:lnTo>
                <a:lnTo>
                  <a:pt x="44135" y="55837"/>
                </a:lnTo>
                <a:lnTo>
                  <a:pt x="42402" y="57023"/>
                </a:lnTo>
                <a:lnTo>
                  <a:pt x="42554" y="56445"/>
                </a:lnTo>
                <a:lnTo>
                  <a:pt x="42554" y="56445"/>
                </a:lnTo>
                <a:cubicBezTo>
                  <a:pt x="40761" y="57874"/>
                  <a:pt x="40123" y="58178"/>
                  <a:pt x="38147" y="59242"/>
                </a:cubicBezTo>
                <a:cubicBezTo>
                  <a:pt x="38168" y="59240"/>
                  <a:pt x="38187" y="59238"/>
                  <a:pt x="38206" y="59238"/>
                </a:cubicBezTo>
                <a:cubicBezTo>
                  <a:pt x="38688" y="59238"/>
                  <a:pt x="38178" y="60009"/>
                  <a:pt x="36566" y="61005"/>
                </a:cubicBezTo>
                <a:cubicBezTo>
                  <a:pt x="36309" y="61109"/>
                  <a:pt x="36174" y="61143"/>
                  <a:pt x="36103" y="61143"/>
                </a:cubicBezTo>
                <a:cubicBezTo>
                  <a:pt x="35972" y="61143"/>
                  <a:pt x="36059" y="61027"/>
                  <a:pt x="35997" y="61027"/>
                </a:cubicBezTo>
                <a:cubicBezTo>
                  <a:pt x="35927" y="61027"/>
                  <a:pt x="35661" y="61178"/>
                  <a:pt x="34652" y="61825"/>
                </a:cubicBezTo>
                <a:cubicBezTo>
                  <a:pt x="35077" y="61278"/>
                  <a:pt x="35533" y="60670"/>
                  <a:pt x="36749" y="60336"/>
                </a:cubicBezTo>
                <a:cubicBezTo>
                  <a:pt x="36779" y="60154"/>
                  <a:pt x="37144" y="59819"/>
                  <a:pt x="37205" y="59637"/>
                </a:cubicBezTo>
                <a:lnTo>
                  <a:pt x="37205" y="59637"/>
                </a:lnTo>
                <a:cubicBezTo>
                  <a:pt x="35837" y="60184"/>
                  <a:pt x="34044" y="61491"/>
                  <a:pt x="33193" y="62038"/>
                </a:cubicBezTo>
                <a:cubicBezTo>
                  <a:pt x="33527" y="61856"/>
                  <a:pt x="33952" y="61613"/>
                  <a:pt x="34165" y="61521"/>
                </a:cubicBezTo>
                <a:lnTo>
                  <a:pt x="34165" y="61521"/>
                </a:lnTo>
                <a:lnTo>
                  <a:pt x="30974" y="64105"/>
                </a:lnTo>
                <a:cubicBezTo>
                  <a:pt x="30837" y="64160"/>
                  <a:pt x="30749" y="64184"/>
                  <a:pt x="30700" y="64184"/>
                </a:cubicBezTo>
                <a:cubicBezTo>
                  <a:pt x="30530" y="64184"/>
                  <a:pt x="30813" y="63901"/>
                  <a:pt x="31095" y="63619"/>
                </a:cubicBezTo>
                <a:lnTo>
                  <a:pt x="31095" y="63619"/>
                </a:lnTo>
                <a:cubicBezTo>
                  <a:pt x="30427" y="64075"/>
                  <a:pt x="30031" y="64531"/>
                  <a:pt x="29028" y="65199"/>
                </a:cubicBezTo>
                <a:cubicBezTo>
                  <a:pt x="29117" y="64816"/>
                  <a:pt x="28919" y="64576"/>
                  <a:pt x="30155" y="63619"/>
                </a:cubicBezTo>
                <a:lnTo>
                  <a:pt x="30155" y="63619"/>
                </a:lnTo>
                <a:cubicBezTo>
                  <a:pt x="29161" y="64379"/>
                  <a:pt x="28168" y="65139"/>
                  <a:pt x="27174" y="65898"/>
                </a:cubicBezTo>
                <a:cubicBezTo>
                  <a:pt x="26953" y="65923"/>
                  <a:pt x="25861" y="66423"/>
                  <a:pt x="25640" y="66423"/>
                </a:cubicBezTo>
                <a:cubicBezTo>
                  <a:pt x="25587" y="66423"/>
                  <a:pt x="25584" y="66394"/>
                  <a:pt x="25654" y="66324"/>
                </a:cubicBezTo>
                <a:lnTo>
                  <a:pt x="25654" y="66324"/>
                </a:lnTo>
                <a:cubicBezTo>
                  <a:pt x="23770" y="67357"/>
                  <a:pt x="21551" y="69728"/>
                  <a:pt x="19089" y="71218"/>
                </a:cubicBezTo>
                <a:cubicBezTo>
                  <a:pt x="18998" y="71339"/>
                  <a:pt x="18785" y="71552"/>
                  <a:pt x="18299" y="71947"/>
                </a:cubicBezTo>
                <a:cubicBezTo>
                  <a:pt x="16080" y="73497"/>
                  <a:pt x="13922" y="74652"/>
                  <a:pt x="11703" y="77084"/>
                </a:cubicBezTo>
                <a:cubicBezTo>
                  <a:pt x="11125" y="77327"/>
                  <a:pt x="10517" y="77601"/>
                  <a:pt x="9940" y="77874"/>
                </a:cubicBezTo>
                <a:cubicBezTo>
                  <a:pt x="9441" y="78373"/>
                  <a:pt x="9397" y="78508"/>
                  <a:pt x="9529" y="78508"/>
                </a:cubicBezTo>
                <a:cubicBezTo>
                  <a:pt x="9639" y="78508"/>
                  <a:pt x="9869" y="78416"/>
                  <a:pt x="10061" y="78361"/>
                </a:cubicBezTo>
                <a:cubicBezTo>
                  <a:pt x="10164" y="78324"/>
                  <a:pt x="10255" y="78296"/>
                  <a:pt x="10315" y="78296"/>
                </a:cubicBezTo>
                <a:cubicBezTo>
                  <a:pt x="10504" y="78296"/>
                  <a:pt x="10372" y="78574"/>
                  <a:pt x="9241" y="79728"/>
                </a:cubicBezTo>
                <a:cubicBezTo>
                  <a:pt x="8754" y="80275"/>
                  <a:pt x="8420" y="80579"/>
                  <a:pt x="8207" y="80731"/>
                </a:cubicBezTo>
                <a:cubicBezTo>
                  <a:pt x="8062" y="80835"/>
                  <a:pt x="7973" y="80882"/>
                  <a:pt x="7903" y="80882"/>
                </a:cubicBezTo>
                <a:cubicBezTo>
                  <a:pt x="7870" y="80882"/>
                  <a:pt x="7841" y="80872"/>
                  <a:pt x="7812" y="80853"/>
                </a:cubicBezTo>
                <a:cubicBezTo>
                  <a:pt x="7732" y="80813"/>
                  <a:pt x="7705" y="80668"/>
                  <a:pt x="7575" y="80668"/>
                </a:cubicBezTo>
                <a:cubicBezTo>
                  <a:pt x="7507" y="80668"/>
                  <a:pt x="7411" y="80708"/>
                  <a:pt x="7265" y="80823"/>
                </a:cubicBezTo>
                <a:cubicBezTo>
                  <a:pt x="7052" y="81157"/>
                  <a:pt x="6809" y="81522"/>
                  <a:pt x="6505" y="81947"/>
                </a:cubicBezTo>
                <a:cubicBezTo>
                  <a:pt x="6232" y="82403"/>
                  <a:pt x="5928" y="82859"/>
                  <a:pt x="5563" y="83345"/>
                </a:cubicBezTo>
                <a:cubicBezTo>
                  <a:pt x="5228" y="83862"/>
                  <a:pt x="4864" y="84379"/>
                  <a:pt x="4438" y="84926"/>
                </a:cubicBezTo>
                <a:cubicBezTo>
                  <a:pt x="4043" y="85473"/>
                  <a:pt x="3587" y="85990"/>
                  <a:pt x="3131" y="86567"/>
                </a:cubicBezTo>
                <a:cubicBezTo>
                  <a:pt x="3222" y="86355"/>
                  <a:pt x="3344" y="86142"/>
                  <a:pt x="3466" y="85959"/>
                </a:cubicBezTo>
                <a:cubicBezTo>
                  <a:pt x="3587" y="85777"/>
                  <a:pt x="3709" y="85595"/>
                  <a:pt x="3830" y="85443"/>
                </a:cubicBezTo>
                <a:cubicBezTo>
                  <a:pt x="4043" y="85078"/>
                  <a:pt x="4286" y="84744"/>
                  <a:pt x="4529" y="84409"/>
                </a:cubicBezTo>
                <a:lnTo>
                  <a:pt x="4529" y="84409"/>
                </a:lnTo>
                <a:cubicBezTo>
                  <a:pt x="4256" y="84652"/>
                  <a:pt x="4013" y="84926"/>
                  <a:pt x="3769" y="85200"/>
                </a:cubicBezTo>
                <a:cubicBezTo>
                  <a:pt x="3526" y="85473"/>
                  <a:pt x="3253" y="85716"/>
                  <a:pt x="3010" y="86020"/>
                </a:cubicBezTo>
                <a:cubicBezTo>
                  <a:pt x="3283" y="85382"/>
                  <a:pt x="3587" y="84835"/>
                  <a:pt x="3861" y="84379"/>
                </a:cubicBezTo>
                <a:cubicBezTo>
                  <a:pt x="4104" y="83923"/>
                  <a:pt x="4347" y="83558"/>
                  <a:pt x="4499" y="83315"/>
                </a:cubicBezTo>
                <a:cubicBezTo>
                  <a:pt x="4639" y="83105"/>
                  <a:pt x="4701" y="82986"/>
                  <a:pt x="4648" y="82986"/>
                </a:cubicBezTo>
                <a:cubicBezTo>
                  <a:pt x="4586" y="82986"/>
                  <a:pt x="4365" y="83150"/>
                  <a:pt x="3921" y="83528"/>
                </a:cubicBezTo>
                <a:cubicBezTo>
                  <a:pt x="4073" y="83741"/>
                  <a:pt x="3800" y="84257"/>
                  <a:pt x="3374" y="84987"/>
                </a:cubicBezTo>
                <a:cubicBezTo>
                  <a:pt x="3162" y="85352"/>
                  <a:pt x="2918" y="85747"/>
                  <a:pt x="2645" y="86203"/>
                </a:cubicBezTo>
                <a:cubicBezTo>
                  <a:pt x="2402" y="86659"/>
                  <a:pt x="2098" y="87114"/>
                  <a:pt x="1855" y="87631"/>
                </a:cubicBezTo>
                <a:cubicBezTo>
                  <a:pt x="791" y="89576"/>
                  <a:pt x="152" y="91887"/>
                  <a:pt x="700" y="92191"/>
                </a:cubicBezTo>
                <a:cubicBezTo>
                  <a:pt x="517" y="92677"/>
                  <a:pt x="304" y="93163"/>
                  <a:pt x="213" y="93680"/>
                </a:cubicBezTo>
                <a:cubicBezTo>
                  <a:pt x="244" y="93467"/>
                  <a:pt x="244" y="93315"/>
                  <a:pt x="244" y="93194"/>
                </a:cubicBezTo>
                <a:cubicBezTo>
                  <a:pt x="244" y="93072"/>
                  <a:pt x="274" y="92950"/>
                  <a:pt x="304" y="92707"/>
                </a:cubicBezTo>
                <a:lnTo>
                  <a:pt x="304" y="92707"/>
                </a:lnTo>
                <a:cubicBezTo>
                  <a:pt x="244" y="92890"/>
                  <a:pt x="183" y="93072"/>
                  <a:pt x="152" y="93224"/>
                </a:cubicBezTo>
                <a:cubicBezTo>
                  <a:pt x="122" y="93406"/>
                  <a:pt x="92" y="93558"/>
                  <a:pt x="61" y="93680"/>
                </a:cubicBezTo>
                <a:cubicBezTo>
                  <a:pt x="31" y="93984"/>
                  <a:pt x="0" y="94227"/>
                  <a:pt x="31" y="94440"/>
                </a:cubicBezTo>
                <a:cubicBezTo>
                  <a:pt x="31" y="94653"/>
                  <a:pt x="61" y="94835"/>
                  <a:pt x="122" y="95017"/>
                </a:cubicBezTo>
                <a:cubicBezTo>
                  <a:pt x="152" y="95200"/>
                  <a:pt x="213" y="95352"/>
                  <a:pt x="274" y="95534"/>
                </a:cubicBezTo>
                <a:cubicBezTo>
                  <a:pt x="396" y="95868"/>
                  <a:pt x="548" y="96233"/>
                  <a:pt x="730" y="96719"/>
                </a:cubicBezTo>
                <a:cubicBezTo>
                  <a:pt x="821" y="96993"/>
                  <a:pt x="882" y="97267"/>
                  <a:pt x="973" y="97601"/>
                </a:cubicBezTo>
                <a:cubicBezTo>
                  <a:pt x="1095" y="97935"/>
                  <a:pt x="1216" y="98330"/>
                  <a:pt x="1338" y="98817"/>
                </a:cubicBezTo>
                <a:cubicBezTo>
                  <a:pt x="1338" y="98878"/>
                  <a:pt x="1368" y="98969"/>
                  <a:pt x="1368" y="99030"/>
                </a:cubicBezTo>
                <a:cubicBezTo>
                  <a:pt x="1399" y="99121"/>
                  <a:pt x="1429" y="99212"/>
                  <a:pt x="1459" y="99273"/>
                </a:cubicBezTo>
                <a:cubicBezTo>
                  <a:pt x="1520" y="99455"/>
                  <a:pt x="1551" y="99577"/>
                  <a:pt x="1611" y="99729"/>
                </a:cubicBezTo>
                <a:cubicBezTo>
                  <a:pt x="1703" y="100002"/>
                  <a:pt x="1794" y="100215"/>
                  <a:pt x="1855" y="100367"/>
                </a:cubicBezTo>
                <a:cubicBezTo>
                  <a:pt x="1885" y="100519"/>
                  <a:pt x="1915" y="100610"/>
                  <a:pt x="1885" y="100610"/>
                </a:cubicBezTo>
                <a:cubicBezTo>
                  <a:pt x="1824" y="100610"/>
                  <a:pt x="1733" y="100519"/>
                  <a:pt x="1581" y="100306"/>
                </a:cubicBezTo>
                <a:lnTo>
                  <a:pt x="1581" y="100306"/>
                </a:lnTo>
                <a:cubicBezTo>
                  <a:pt x="2219" y="101248"/>
                  <a:pt x="3010" y="102039"/>
                  <a:pt x="3861" y="102616"/>
                </a:cubicBezTo>
                <a:cubicBezTo>
                  <a:pt x="4215" y="102909"/>
                  <a:pt x="4319" y="103061"/>
                  <a:pt x="4246" y="103061"/>
                </a:cubicBezTo>
                <a:cubicBezTo>
                  <a:pt x="4204" y="103061"/>
                  <a:pt x="4108" y="103014"/>
                  <a:pt x="3969" y="102917"/>
                </a:cubicBezTo>
                <a:lnTo>
                  <a:pt x="3969" y="102917"/>
                </a:lnTo>
                <a:cubicBezTo>
                  <a:pt x="5120" y="103782"/>
                  <a:pt x="6400" y="104364"/>
                  <a:pt x="7630" y="104774"/>
                </a:cubicBezTo>
                <a:lnTo>
                  <a:pt x="7599" y="104805"/>
                </a:lnTo>
                <a:cubicBezTo>
                  <a:pt x="8238" y="104896"/>
                  <a:pt x="9636" y="105017"/>
                  <a:pt x="10305" y="105048"/>
                </a:cubicBezTo>
                <a:cubicBezTo>
                  <a:pt x="10671" y="105192"/>
                  <a:pt x="10697" y="105231"/>
                  <a:pt x="10593" y="105231"/>
                </a:cubicBezTo>
                <a:cubicBezTo>
                  <a:pt x="10473" y="105231"/>
                  <a:pt x="10180" y="105179"/>
                  <a:pt x="10045" y="105179"/>
                </a:cubicBezTo>
                <a:cubicBezTo>
                  <a:pt x="9978" y="105179"/>
                  <a:pt x="9949" y="105192"/>
                  <a:pt x="10001" y="105230"/>
                </a:cubicBezTo>
                <a:cubicBezTo>
                  <a:pt x="10791" y="105321"/>
                  <a:pt x="11551" y="105382"/>
                  <a:pt x="12311" y="105413"/>
                </a:cubicBezTo>
                <a:cubicBezTo>
                  <a:pt x="12767" y="105610"/>
                  <a:pt x="12508" y="105717"/>
                  <a:pt x="11938" y="105717"/>
                </a:cubicBezTo>
                <a:cubicBezTo>
                  <a:pt x="11368" y="105717"/>
                  <a:pt x="10487" y="105610"/>
                  <a:pt x="9697" y="105382"/>
                </a:cubicBezTo>
                <a:lnTo>
                  <a:pt x="9697" y="105382"/>
                </a:lnTo>
                <a:cubicBezTo>
                  <a:pt x="10639" y="106142"/>
                  <a:pt x="11156" y="106172"/>
                  <a:pt x="11976" y="106172"/>
                </a:cubicBezTo>
                <a:cubicBezTo>
                  <a:pt x="12797" y="106203"/>
                  <a:pt x="13922" y="106203"/>
                  <a:pt x="16201" y="106628"/>
                </a:cubicBezTo>
                <a:cubicBezTo>
                  <a:pt x="15472" y="106628"/>
                  <a:pt x="14742" y="106628"/>
                  <a:pt x="14013" y="106598"/>
                </a:cubicBezTo>
                <a:lnTo>
                  <a:pt x="14013" y="106598"/>
                </a:lnTo>
                <a:cubicBezTo>
                  <a:pt x="15381" y="107328"/>
                  <a:pt x="17113" y="107236"/>
                  <a:pt x="19575" y="107601"/>
                </a:cubicBezTo>
                <a:cubicBezTo>
                  <a:pt x="19271" y="107510"/>
                  <a:pt x="18055" y="107267"/>
                  <a:pt x="17204" y="106993"/>
                </a:cubicBezTo>
                <a:cubicBezTo>
                  <a:pt x="16496" y="106757"/>
                  <a:pt x="16060" y="106521"/>
                  <a:pt x="16754" y="106422"/>
                </a:cubicBezTo>
                <a:lnTo>
                  <a:pt x="16754" y="106422"/>
                </a:lnTo>
                <a:cubicBezTo>
                  <a:pt x="16447" y="106452"/>
                  <a:pt x="16080" y="106482"/>
                  <a:pt x="15742" y="106482"/>
                </a:cubicBezTo>
                <a:cubicBezTo>
                  <a:pt x="15363" y="106482"/>
                  <a:pt x="15020" y="106444"/>
                  <a:pt x="14834" y="106324"/>
                </a:cubicBezTo>
                <a:cubicBezTo>
                  <a:pt x="15110" y="106186"/>
                  <a:pt x="15356" y="106135"/>
                  <a:pt x="15611" y="106135"/>
                </a:cubicBezTo>
                <a:cubicBezTo>
                  <a:pt x="16029" y="106135"/>
                  <a:pt x="16471" y="106272"/>
                  <a:pt x="17113" y="106385"/>
                </a:cubicBezTo>
                <a:cubicBezTo>
                  <a:pt x="17086" y="106388"/>
                  <a:pt x="17058" y="106391"/>
                  <a:pt x="17029" y="106394"/>
                </a:cubicBezTo>
                <a:lnTo>
                  <a:pt x="17029" y="106394"/>
                </a:lnTo>
                <a:cubicBezTo>
                  <a:pt x="17074" y="106391"/>
                  <a:pt x="17123" y="106388"/>
                  <a:pt x="17174" y="106385"/>
                </a:cubicBezTo>
                <a:lnTo>
                  <a:pt x="17174" y="106385"/>
                </a:lnTo>
                <a:cubicBezTo>
                  <a:pt x="17524" y="106431"/>
                  <a:pt x="17926" y="106469"/>
                  <a:pt x="18409" y="106469"/>
                </a:cubicBezTo>
                <a:cubicBezTo>
                  <a:pt x="18891" y="106469"/>
                  <a:pt x="19454" y="106431"/>
                  <a:pt x="20122" y="106324"/>
                </a:cubicBezTo>
                <a:cubicBezTo>
                  <a:pt x="20122" y="106535"/>
                  <a:pt x="20560" y="106594"/>
                  <a:pt x="21240" y="106594"/>
                </a:cubicBezTo>
                <a:cubicBezTo>
                  <a:pt x="21736" y="106594"/>
                  <a:pt x="22361" y="106563"/>
                  <a:pt x="23040" y="106537"/>
                </a:cubicBezTo>
                <a:lnTo>
                  <a:pt x="23040" y="106537"/>
                </a:lnTo>
                <a:lnTo>
                  <a:pt x="22949" y="107024"/>
                </a:lnTo>
                <a:cubicBezTo>
                  <a:pt x="24712" y="106811"/>
                  <a:pt x="24560" y="106568"/>
                  <a:pt x="25563" y="106294"/>
                </a:cubicBezTo>
                <a:cubicBezTo>
                  <a:pt x="25786" y="106284"/>
                  <a:pt x="25989" y="106279"/>
                  <a:pt x="26175" y="106279"/>
                </a:cubicBezTo>
                <a:cubicBezTo>
                  <a:pt x="27607" y="106279"/>
                  <a:pt x="27986" y="106569"/>
                  <a:pt x="28390" y="106811"/>
                </a:cubicBezTo>
                <a:cubicBezTo>
                  <a:pt x="31521" y="106628"/>
                  <a:pt x="26232" y="106416"/>
                  <a:pt x="29879" y="105990"/>
                </a:cubicBezTo>
                <a:cubicBezTo>
                  <a:pt x="32433" y="105929"/>
                  <a:pt x="34226" y="105534"/>
                  <a:pt x="37235" y="104865"/>
                </a:cubicBezTo>
                <a:cubicBezTo>
                  <a:pt x="37363" y="104861"/>
                  <a:pt x="37470" y="104859"/>
                  <a:pt x="37561" y="104859"/>
                </a:cubicBezTo>
                <a:cubicBezTo>
                  <a:pt x="38748" y="104859"/>
                  <a:pt x="37007" y="105204"/>
                  <a:pt x="37600" y="105261"/>
                </a:cubicBezTo>
                <a:lnTo>
                  <a:pt x="39120" y="104653"/>
                </a:lnTo>
                <a:cubicBezTo>
                  <a:pt x="39184" y="104643"/>
                  <a:pt x="39234" y="104639"/>
                  <a:pt x="39273" y="104639"/>
                </a:cubicBezTo>
                <a:cubicBezTo>
                  <a:pt x="39478" y="104639"/>
                  <a:pt x="39388" y="104754"/>
                  <a:pt x="39363" y="104805"/>
                </a:cubicBezTo>
                <a:cubicBezTo>
                  <a:pt x="40670" y="104470"/>
                  <a:pt x="39393" y="104318"/>
                  <a:pt x="41460" y="103893"/>
                </a:cubicBezTo>
                <a:cubicBezTo>
                  <a:pt x="41946" y="103285"/>
                  <a:pt x="45837" y="104014"/>
                  <a:pt x="48299" y="102981"/>
                </a:cubicBezTo>
                <a:lnTo>
                  <a:pt x="48299" y="102981"/>
                </a:lnTo>
                <a:cubicBezTo>
                  <a:pt x="48968" y="103011"/>
                  <a:pt x="48056" y="103315"/>
                  <a:pt x="48269" y="103467"/>
                </a:cubicBezTo>
                <a:cubicBezTo>
                  <a:pt x="51704" y="102495"/>
                  <a:pt x="51248" y="102677"/>
                  <a:pt x="54014" y="101644"/>
                </a:cubicBezTo>
                <a:lnTo>
                  <a:pt x="56536" y="101492"/>
                </a:lnTo>
                <a:cubicBezTo>
                  <a:pt x="54652" y="101461"/>
                  <a:pt x="56871" y="100610"/>
                  <a:pt x="58816" y="99911"/>
                </a:cubicBezTo>
                <a:cubicBezTo>
                  <a:pt x="58147" y="99850"/>
                  <a:pt x="57570" y="99789"/>
                  <a:pt x="57205" y="99789"/>
                </a:cubicBezTo>
                <a:lnTo>
                  <a:pt x="60366" y="98938"/>
                </a:lnTo>
                <a:cubicBezTo>
                  <a:pt x="60761" y="98938"/>
                  <a:pt x="60457" y="99151"/>
                  <a:pt x="59971" y="99455"/>
                </a:cubicBezTo>
                <a:cubicBezTo>
                  <a:pt x="60184" y="99394"/>
                  <a:pt x="60397" y="99303"/>
                  <a:pt x="60549" y="99242"/>
                </a:cubicBezTo>
                <a:cubicBezTo>
                  <a:pt x="60630" y="99238"/>
                  <a:pt x="60704" y="99236"/>
                  <a:pt x="60769" y="99236"/>
                </a:cubicBezTo>
                <a:cubicBezTo>
                  <a:pt x="61658" y="99236"/>
                  <a:pt x="61135" y="99606"/>
                  <a:pt x="60427" y="100002"/>
                </a:cubicBezTo>
                <a:cubicBezTo>
                  <a:pt x="60002" y="99972"/>
                  <a:pt x="59606" y="99941"/>
                  <a:pt x="59211" y="99911"/>
                </a:cubicBezTo>
                <a:cubicBezTo>
                  <a:pt x="58451" y="100367"/>
                  <a:pt x="57783" y="100823"/>
                  <a:pt x="57995" y="101066"/>
                </a:cubicBezTo>
                <a:cubicBezTo>
                  <a:pt x="58208" y="100975"/>
                  <a:pt x="58603" y="100853"/>
                  <a:pt x="59029" y="100732"/>
                </a:cubicBezTo>
                <a:lnTo>
                  <a:pt x="59029" y="100732"/>
                </a:lnTo>
                <a:cubicBezTo>
                  <a:pt x="58847" y="100853"/>
                  <a:pt x="58725" y="100944"/>
                  <a:pt x="58816" y="100975"/>
                </a:cubicBezTo>
                <a:cubicBezTo>
                  <a:pt x="58827" y="100977"/>
                  <a:pt x="58838" y="100979"/>
                  <a:pt x="58851" y="100979"/>
                </a:cubicBezTo>
                <a:cubicBezTo>
                  <a:pt x="58991" y="100979"/>
                  <a:pt x="59286" y="100835"/>
                  <a:pt x="59758" y="100640"/>
                </a:cubicBezTo>
                <a:lnTo>
                  <a:pt x="60579" y="101036"/>
                </a:lnTo>
                <a:lnTo>
                  <a:pt x="60731" y="100792"/>
                </a:lnTo>
                <a:lnTo>
                  <a:pt x="64986" y="100306"/>
                </a:lnTo>
                <a:cubicBezTo>
                  <a:pt x="67874" y="99181"/>
                  <a:pt x="70336" y="97874"/>
                  <a:pt x="75017" y="96689"/>
                </a:cubicBezTo>
                <a:lnTo>
                  <a:pt x="75017" y="96689"/>
                </a:lnTo>
                <a:cubicBezTo>
                  <a:pt x="73923" y="97327"/>
                  <a:pt x="74895" y="97358"/>
                  <a:pt x="74926" y="97844"/>
                </a:cubicBezTo>
                <a:cubicBezTo>
                  <a:pt x="74810" y="97826"/>
                  <a:pt x="74688" y="97818"/>
                  <a:pt x="74560" y="97818"/>
                </a:cubicBezTo>
                <a:cubicBezTo>
                  <a:pt x="73157" y="97818"/>
                  <a:pt x="71101" y="98819"/>
                  <a:pt x="68816" y="99181"/>
                </a:cubicBezTo>
                <a:cubicBezTo>
                  <a:pt x="69120" y="99138"/>
                  <a:pt x="69339" y="99121"/>
                  <a:pt x="69492" y="99121"/>
                </a:cubicBezTo>
                <a:cubicBezTo>
                  <a:pt x="69985" y="99121"/>
                  <a:pt x="69801" y="99302"/>
                  <a:pt x="69546" y="99394"/>
                </a:cubicBezTo>
                <a:lnTo>
                  <a:pt x="73862" y="98087"/>
                </a:lnTo>
                <a:lnTo>
                  <a:pt x="73862" y="98087"/>
                </a:lnTo>
                <a:cubicBezTo>
                  <a:pt x="73851" y="98235"/>
                  <a:pt x="73988" y="98285"/>
                  <a:pt x="74224" y="98285"/>
                </a:cubicBezTo>
                <a:cubicBezTo>
                  <a:pt x="74621" y="98285"/>
                  <a:pt x="75297" y="98144"/>
                  <a:pt x="76020" y="98087"/>
                </a:cubicBezTo>
                <a:cubicBezTo>
                  <a:pt x="75017" y="97540"/>
                  <a:pt x="79212" y="96932"/>
                  <a:pt x="80944" y="96324"/>
                </a:cubicBezTo>
                <a:lnTo>
                  <a:pt x="80944" y="96324"/>
                </a:lnTo>
                <a:cubicBezTo>
                  <a:pt x="81096" y="96567"/>
                  <a:pt x="80731" y="96902"/>
                  <a:pt x="78543" y="97297"/>
                </a:cubicBezTo>
                <a:cubicBezTo>
                  <a:pt x="78591" y="97298"/>
                  <a:pt x="78637" y="97299"/>
                  <a:pt x="78683" y="97299"/>
                </a:cubicBezTo>
                <a:cubicBezTo>
                  <a:pt x="81073" y="97299"/>
                  <a:pt x="81505" y="95787"/>
                  <a:pt x="83899" y="95777"/>
                </a:cubicBezTo>
                <a:lnTo>
                  <a:pt x="83899" y="95777"/>
                </a:lnTo>
                <a:cubicBezTo>
                  <a:pt x="84821" y="95546"/>
                  <a:pt x="85929" y="95372"/>
                  <a:pt x="86387" y="95372"/>
                </a:cubicBezTo>
                <a:cubicBezTo>
                  <a:pt x="86606" y="95372"/>
                  <a:pt x="86676" y="95411"/>
                  <a:pt x="86507" y="95504"/>
                </a:cubicBezTo>
                <a:lnTo>
                  <a:pt x="85990" y="95625"/>
                </a:lnTo>
                <a:cubicBezTo>
                  <a:pt x="89516" y="94987"/>
                  <a:pt x="96720" y="93437"/>
                  <a:pt x="97115" y="92677"/>
                </a:cubicBezTo>
                <a:lnTo>
                  <a:pt x="97115" y="92677"/>
                </a:lnTo>
                <a:cubicBezTo>
                  <a:pt x="97175" y="92768"/>
                  <a:pt x="96811" y="93558"/>
                  <a:pt x="96628" y="93710"/>
                </a:cubicBezTo>
                <a:lnTo>
                  <a:pt x="102495" y="90336"/>
                </a:lnTo>
                <a:lnTo>
                  <a:pt x="102495" y="90336"/>
                </a:lnTo>
                <a:cubicBezTo>
                  <a:pt x="102039" y="90975"/>
                  <a:pt x="104440" y="91856"/>
                  <a:pt x="101583" y="92738"/>
                </a:cubicBezTo>
                <a:cubicBezTo>
                  <a:pt x="102434" y="92646"/>
                  <a:pt x="103498" y="92525"/>
                  <a:pt x="105230" y="92008"/>
                </a:cubicBezTo>
                <a:lnTo>
                  <a:pt x="105230" y="92008"/>
                </a:lnTo>
                <a:cubicBezTo>
                  <a:pt x="105214" y="92009"/>
                  <a:pt x="105197" y="92009"/>
                  <a:pt x="105181" y="92009"/>
                </a:cubicBezTo>
                <a:cubicBezTo>
                  <a:pt x="104570" y="92009"/>
                  <a:pt x="103641" y="91486"/>
                  <a:pt x="104410" y="91279"/>
                </a:cubicBezTo>
                <a:lnTo>
                  <a:pt x="104410" y="91279"/>
                </a:lnTo>
                <a:cubicBezTo>
                  <a:pt x="105300" y="91350"/>
                  <a:pt x="105732" y="91370"/>
                  <a:pt x="106091" y="91370"/>
                </a:cubicBezTo>
                <a:cubicBezTo>
                  <a:pt x="106564" y="91370"/>
                  <a:pt x="106913" y="91335"/>
                  <a:pt x="108017" y="91335"/>
                </a:cubicBezTo>
                <a:cubicBezTo>
                  <a:pt x="108200" y="91335"/>
                  <a:pt x="108405" y="91336"/>
                  <a:pt x="108634" y="91338"/>
                </a:cubicBezTo>
                <a:lnTo>
                  <a:pt x="108634" y="91338"/>
                </a:lnTo>
                <a:cubicBezTo>
                  <a:pt x="107904" y="91294"/>
                  <a:pt x="108686" y="90327"/>
                  <a:pt x="110002" y="90093"/>
                </a:cubicBezTo>
                <a:lnTo>
                  <a:pt x="110002" y="90093"/>
                </a:lnTo>
                <a:cubicBezTo>
                  <a:pt x="109828" y="90268"/>
                  <a:pt x="110237" y="90859"/>
                  <a:pt x="109849" y="91070"/>
                </a:cubicBezTo>
                <a:lnTo>
                  <a:pt x="109849" y="91070"/>
                </a:lnTo>
                <a:lnTo>
                  <a:pt x="112843" y="89714"/>
                </a:lnTo>
                <a:lnTo>
                  <a:pt x="112843" y="89714"/>
                </a:lnTo>
                <a:cubicBezTo>
                  <a:pt x="112324" y="90008"/>
                  <a:pt x="113076" y="90374"/>
                  <a:pt x="113802" y="90458"/>
                </a:cubicBezTo>
                <a:cubicBezTo>
                  <a:pt x="113407" y="90367"/>
                  <a:pt x="116720" y="89941"/>
                  <a:pt x="117632" y="89698"/>
                </a:cubicBezTo>
                <a:lnTo>
                  <a:pt x="117632" y="89698"/>
                </a:lnTo>
                <a:lnTo>
                  <a:pt x="116142" y="89759"/>
                </a:lnTo>
                <a:cubicBezTo>
                  <a:pt x="120003" y="89212"/>
                  <a:pt x="119729" y="87905"/>
                  <a:pt x="123529" y="87297"/>
                </a:cubicBezTo>
                <a:lnTo>
                  <a:pt x="123529" y="87297"/>
                </a:lnTo>
                <a:cubicBezTo>
                  <a:pt x="123143" y="87544"/>
                  <a:pt x="122683" y="88390"/>
                  <a:pt x="124043" y="88390"/>
                </a:cubicBezTo>
                <a:cubicBezTo>
                  <a:pt x="124185" y="88390"/>
                  <a:pt x="124347" y="88381"/>
                  <a:pt x="124532" y="88361"/>
                </a:cubicBezTo>
                <a:cubicBezTo>
                  <a:pt x="125352" y="87783"/>
                  <a:pt x="128118" y="85655"/>
                  <a:pt x="131492" y="84835"/>
                </a:cubicBezTo>
                <a:lnTo>
                  <a:pt x="132161" y="84987"/>
                </a:lnTo>
                <a:lnTo>
                  <a:pt x="134745" y="84348"/>
                </a:lnTo>
                <a:lnTo>
                  <a:pt x="134745" y="84348"/>
                </a:lnTo>
                <a:cubicBezTo>
                  <a:pt x="133194" y="85200"/>
                  <a:pt x="128848" y="87206"/>
                  <a:pt x="126477" y="88148"/>
                </a:cubicBezTo>
                <a:cubicBezTo>
                  <a:pt x="126558" y="88146"/>
                  <a:pt x="126632" y="88145"/>
                  <a:pt x="126699" y="88145"/>
                </a:cubicBezTo>
                <a:cubicBezTo>
                  <a:pt x="127359" y="88145"/>
                  <a:pt x="127383" y="88218"/>
                  <a:pt x="127647" y="88218"/>
                </a:cubicBezTo>
                <a:cubicBezTo>
                  <a:pt x="127848" y="88218"/>
                  <a:pt x="128189" y="88176"/>
                  <a:pt x="129061" y="88026"/>
                </a:cubicBezTo>
                <a:lnTo>
                  <a:pt x="129061" y="88026"/>
                </a:lnTo>
                <a:cubicBezTo>
                  <a:pt x="129881" y="88148"/>
                  <a:pt x="127966" y="88543"/>
                  <a:pt x="127328" y="88665"/>
                </a:cubicBezTo>
                <a:cubicBezTo>
                  <a:pt x="129000" y="88452"/>
                  <a:pt x="130672" y="88269"/>
                  <a:pt x="132343" y="88087"/>
                </a:cubicBezTo>
                <a:cubicBezTo>
                  <a:pt x="132039" y="87601"/>
                  <a:pt x="136112" y="87054"/>
                  <a:pt x="135869" y="86659"/>
                </a:cubicBezTo>
                <a:lnTo>
                  <a:pt x="135869" y="86659"/>
                </a:lnTo>
                <a:cubicBezTo>
                  <a:pt x="134076" y="87054"/>
                  <a:pt x="132283" y="87479"/>
                  <a:pt x="130489" y="87935"/>
                </a:cubicBezTo>
                <a:cubicBezTo>
                  <a:pt x="130185" y="87449"/>
                  <a:pt x="133438" y="86020"/>
                  <a:pt x="137024" y="85686"/>
                </a:cubicBezTo>
                <a:lnTo>
                  <a:pt x="137024" y="85686"/>
                </a:lnTo>
                <a:cubicBezTo>
                  <a:pt x="137936" y="85777"/>
                  <a:pt x="136447" y="86659"/>
                  <a:pt x="136538" y="86841"/>
                </a:cubicBezTo>
                <a:cubicBezTo>
                  <a:pt x="136947" y="86623"/>
                  <a:pt x="139314" y="86184"/>
                  <a:pt x="140037" y="86184"/>
                </a:cubicBezTo>
                <a:cubicBezTo>
                  <a:pt x="140120" y="86184"/>
                  <a:pt x="140181" y="86190"/>
                  <a:pt x="140216" y="86203"/>
                </a:cubicBezTo>
                <a:lnTo>
                  <a:pt x="138726" y="86628"/>
                </a:lnTo>
                <a:cubicBezTo>
                  <a:pt x="140469" y="86602"/>
                  <a:pt x="141570" y="85841"/>
                  <a:pt x="143422" y="85841"/>
                </a:cubicBezTo>
                <a:cubicBezTo>
                  <a:pt x="143703" y="85841"/>
                  <a:pt x="144000" y="85859"/>
                  <a:pt x="144319" y="85899"/>
                </a:cubicBezTo>
                <a:cubicBezTo>
                  <a:pt x="144367" y="85895"/>
                  <a:pt x="144418" y="85894"/>
                  <a:pt x="144471" y="85894"/>
                </a:cubicBezTo>
                <a:cubicBezTo>
                  <a:pt x="145136" y="85894"/>
                  <a:pt x="146137" y="86147"/>
                  <a:pt x="146635" y="86147"/>
                </a:cubicBezTo>
                <a:cubicBezTo>
                  <a:pt x="146797" y="86147"/>
                  <a:pt x="146905" y="86121"/>
                  <a:pt x="146933" y="86051"/>
                </a:cubicBezTo>
                <a:cubicBezTo>
                  <a:pt x="145565" y="85564"/>
                  <a:pt x="145170" y="83771"/>
                  <a:pt x="146052" y="83285"/>
                </a:cubicBezTo>
                <a:cubicBezTo>
                  <a:pt x="146204" y="83285"/>
                  <a:pt x="147298" y="83345"/>
                  <a:pt x="148483" y="83467"/>
                </a:cubicBezTo>
                <a:cubicBezTo>
                  <a:pt x="149669" y="83558"/>
                  <a:pt x="150945" y="83710"/>
                  <a:pt x="151432" y="83862"/>
                </a:cubicBezTo>
                <a:cubicBezTo>
                  <a:pt x="152101" y="84075"/>
                  <a:pt x="151614" y="84348"/>
                  <a:pt x="151067" y="84622"/>
                </a:cubicBezTo>
                <a:cubicBezTo>
                  <a:pt x="150550" y="84926"/>
                  <a:pt x="150003" y="85200"/>
                  <a:pt x="150581" y="85382"/>
                </a:cubicBezTo>
                <a:cubicBezTo>
                  <a:pt x="150611" y="85230"/>
                  <a:pt x="151371" y="85017"/>
                  <a:pt x="151675" y="84956"/>
                </a:cubicBezTo>
                <a:lnTo>
                  <a:pt x="151675" y="84956"/>
                </a:lnTo>
                <a:cubicBezTo>
                  <a:pt x="152478" y="85067"/>
                  <a:pt x="151541" y="85329"/>
                  <a:pt x="152768" y="85329"/>
                </a:cubicBezTo>
                <a:cubicBezTo>
                  <a:pt x="152888" y="85329"/>
                  <a:pt x="153029" y="85327"/>
                  <a:pt x="153195" y="85321"/>
                </a:cubicBezTo>
                <a:cubicBezTo>
                  <a:pt x="153321" y="85115"/>
                  <a:pt x="153897" y="85073"/>
                  <a:pt x="154408" y="85073"/>
                </a:cubicBezTo>
                <a:cubicBezTo>
                  <a:pt x="154757" y="85073"/>
                  <a:pt x="155076" y="85092"/>
                  <a:pt x="155198" y="85092"/>
                </a:cubicBezTo>
                <a:cubicBezTo>
                  <a:pt x="155369" y="85092"/>
                  <a:pt x="155150" y="85053"/>
                  <a:pt x="154076" y="84865"/>
                </a:cubicBezTo>
                <a:cubicBezTo>
                  <a:pt x="154438" y="84841"/>
                  <a:pt x="154734" y="84832"/>
                  <a:pt x="154992" y="84832"/>
                </a:cubicBezTo>
                <a:cubicBezTo>
                  <a:pt x="156054" y="84832"/>
                  <a:pt x="156467" y="84999"/>
                  <a:pt x="158180" y="85048"/>
                </a:cubicBezTo>
                <a:cubicBezTo>
                  <a:pt x="157565" y="84713"/>
                  <a:pt x="159772" y="84121"/>
                  <a:pt x="161596" y="84121"/>
                </a:cubicBezTo>
                <a:cubicBezTo>
                  <a:pt x="161758" y="84121"/>
                  <a:pt x="161917" y="84126"/>
                  <a:pt x="162070" y="84136"/>
                </a:cubicBezTo>
                <a:cubicBezTo>
                  <a:pt x="161949" y="84257"/>
                  <a:pt x="162344" y="84470"/>
                  <a:pt x="162526" y="84592"/>
                </a:cubicBezTo>
                <a:cubicBezTo>
                  <a:pt x="164411" y="84865"/>
                  <a:pt x="165839" y="85291"/>
                  <a:pt x="167146" y="85747"/>
                </a:cubicBezTo>
                <a:cubicBezTo>
                  <a:pt x="167815" y="85990"/>
                  <a:pt x="168484" y="86263"/>
                  <a:pt x="169153" y="86567"/>
                </a:cubicBezTo>
                <a:cubicBezTo>
                  <a:pt x="169821" y="86902"/>
                  <a:pt x="170490" y="87266"/>
                  <a:pt x="171219" y="87722"/>
                </a:cubicBezTo>
                <a:cubicBezTo>
                  <a:pt x="171311" y="87874"/>
                  <a:pt x="171675" y="88209"/>
                  <a:pt x="171919" y="88513"/>
                </a:cubicBezTo>
                <a:cubicBezTo>
                  <a:pt x="172089" y="88732"/>
                  <a:pt x="172182" y="88912"/>
                  <a:pt x="172055" y="88912"/>
                </a:cubicBezTo>
                <a:cubicBezTo>
                  <a:pt x="172023" y="88912"/>
                  <a:pt x="171979" y="88901"/>
                  <a:pt x="171919" y="88877"/>
                </a:cubicBezTo>
                <a:lnTo>
                  <a:pt x="171919" y="88877"/>
                </a:lnTo>
                <a:cubicBezTo>
                  <a:pt x="172314" y="89121"/>
                  <a:pt x="172739" y="89273"/>
                  <a:pt x="173469" y="90093"/>
                </a:cubicBezTo>
                <a:cubicBezTo>
                  <a:pt x="173663" y="90494"/>
                  <a:pt x="173708" y="90642"/>
                  <a:pt x="173661" y="90642"/>
                </a:cubicBezTo>
                <a:cubicBezTo>
                  <a:pt x="173598" y="90642"/>
                  <a:pt x="173366" y="90373"/>
                  <a:pt x="173104" y="90093"/>
                </a:cubicBezTo>
                <a:cubicBezTo>
                  <a:pt x="172840" y="89791"/>
                  <a:pt x="172540" y="89512"/>
                  <a:pt x="172431" y="89512"/>
                </a:cubicBezTo>
                <a:cubicBezTo>
                  <a:pt x="172365" y="89512"/>
                  <a:pt x="172369" y="89616"/>
                  <a:pt x="172496" y="89880"/>
                </a:cubicBezTo>
                <a:cubicBezTo>
                  <a:pt x="172501" y="89879"/>
                  <a:pt x="172507" y="89879"/>
                  <a:pt x="172513" y="89879"/>
                </a:cubicBezTo>
                <a:cubicBezTo>
                  <a:pt x="172683" y="89879"/>
                  <a:pt x="173185" y="90296"/>
                  <a:pt x="173773" y="90884"/>
                </a:cubicBezTo>
                <a:cubicBezTo>
                  <a:pt x="174350" y="91491"/>
                  <a:pt x="174958" y="92312"/>
                  <a:pt x="175353" y="92950"/>
                </a:cubicBezTo>
                <a:cubicBezTo>
                  <a:pt x="175444" y="92646"/>
                  <a:pt x="175080" y="91826"/>
                  <a:pt x="174441" y="91035"/>
                </a:cubicBezTo>
                <a:cubicBezTo>
                  <a:pt x="174137" y="90640"/>
                  <a:pt x="173742" y="90245"/>
                  <a:pt x="173378" y="89911"/>
                </a:cubicBezTo>
                <a:cubicBezTo>
                  <a:pt x="173195" y="89728"/>
                  <a:pt x="173013" y="89576"/>
                  <a:pt x="172830" y="89425"/>
                </a:cubicBezTo>
                <a:cubicBezTo>
                  <a:pt x="172648" y="89273"/>
                  <a:pt x="172496" y="89151"/>
                  <a:pt x="172344" y="89029"/>
                </a:cubicBezTo>
                <a:cubicBezTo>
                  <a:pt x="172400" y="88966"/>
                  <a:pt x="172491" y="88933"/>
                  <a:pt x="172612" y="88933"/>
                </a:cubicBezTo>
                <a:cubicBezTo>
                  <a:pt x="172954" y="88933"/>
                  <a:pt x="173533" y="89190"/>
                  <a:pt x="174229" y="89728"/>
                </a:cubicBezTo>
                <a:cubicBezTo>
                  <a:pt x="175171" y="90428"/>
                  <a:pt x="176417" y="91674"/>
                  <a:pt x="177207" y="93558"/>
                </a:cubicBezTo>
                <a:cubicBezTo>
                  <a:pt x="177511" y="94318"/>
                  <a:pt x="177603" y="94805"/>
                  <a:pt x="177603" y="95108"/>
                </a:cubicBezTo>
                <a:cubicBezTo>
                  <a:pt x="177633" y="95412"/>
                  <a:pt x="177572" y="95504"/>
                  <a:pt x="177542" y="95504"/>
                </a:cubicBezTo>
                <a:cubicBezTo>
                  <a:pt x="177535" y="95505"/>
                  <a:pt x="177529" y="95506"/>
                  <a:pt x="177522" y="95506"/>
                </a:cubicBezTo>
                <a:cubicBezTo>
                  <a:pt x="177443" y="95506"/>
                  <a:pt x="177358" y="95402"/>
                  <a:pt x="177327" y="95402"/>
                </a:cubicBezTo>
                <a:cubicBezTo>
                  <a:pt x="177312" y="95402"/>
                  <a:pt x="177310" y="95427"/>
                  <a:pt x="177329" y="95504"/>
                </a:cubicBezTo>
                <a:cubicBezTo>
                  <a:pt x="177481" y="96993"/>
                  <a:pt x="177359" y="98057"/>
                  <a:pt x="177268" y="98908"/>
                </a:cubicBezTo>
                <a:cubicBezTo>
                  <a:pt x="177147" y="99729"/>
                  <a:pt x="177025" y="100337"/>
                  <a:pt x="176903" y="100914"/>
                </a:cubicBezTo>
                <a:cubicBezTo>
                  <a:pt x="176751" y="101492"/>
                  <a:pt x="176599" y="102039"/>
                  <a:pt x="176235" y="102677"/>
                </a:cubicBezTo>
                <a:cubicBezTo>
                  <a:pt x="175900" y="103315"/>
                  <a:pt x="175353" y="104045"/>
                  <a:pt x="174472" y="104865"/>
                </a:cubicBezTo>
                <a:cubicBezTo>
                  <a:pt x="174045" y="105166"/>
                  <a:pt x="173799" y="105269"/>
                  <a:pt x="173657" y="105269"/>
                </a:cubicBezTo>
                <a:cubicBezTo>
                  <a:pt x="173526" y="105269"/>
                  <a:pt x="173483" y="105180"/>
                  <a:pt x="173469" y="105078"/>
                </a:cubicBezTo>
                <a:cubicBezTo>
                  <a:pt x="173441" y="104825"/>
                  <a:pt x="173543" y="104494"/>
                  <a:pt x="173365" y="104494"/>
                </a:cubicBezTo>
                <a:cubicBezTo>
                  <a:pt x="173351" y="104494"/>
                  <a:pt x="173335" y="104496"/>
                  <a:pt x="173317" y="104501"/>
                </a:cubicBezTo>
                <a:cubicBezTo>
                  <a:pt x="174077" y="103558"/>
                  <a:pt x="174685" y="102859"/>
                  <a:pt x="175232" y="102221"/>
                </a:cubicBezTo>
                <a:cubicBezTo>
                  <a:pt x="175748" y="101552"/>
                  <a:pt x="176204" y="100944"/>
                  <a:pt x="176508" y="100154"/>
                </a:cubicBezTo>
                <a:lnTo>
                  <a:pt x="176508" y="100154"/>
                </a:lnTo>
                <a:cubicBezTo>
                  <a:pt x="176204" y="100762"/>
                  <a:pt x="175809" y="101340"/>
                  <a:pt x="175414" y="101887"/>
                </a:cubicBezTo>
                <a:cubicBezTo>
                  <a:pt x="175536" y="101522"/>
                  <a:pt x="175779" y="100975"/>
                  <a:pt x="176022" y="100397"/>
                </a:cubicBezTo>
                <a:cubicBezTo>
                  <a:pt x="176265" y="99850"/>
                  <a:pt x="176447" y="99242"/>
                  <a:pt x="176630" y="98847"/>
                </a:cubicBezTo>
                <a:lnTo>
                  <a:pt x="176630" y="98847"/>
                </a:lnTo>
                <a:cubicBezTo>
                  <a:pt x="176417" y="99181"/>
                  <a:pt x="176174" y="99911"/>
                  <a:pt x="175688" y="100823"/>
                </a:cubicBezTo>
                <a:cubicBezTo>
                  <a:pt x="175201" y="101704"/>
                  <a:pt x="174472" y="102738"/>
                  <a:pt x="173621" y="103741"/>
                </a:cubicBezTo>
                <a:cubicBezTo>
                  <a:pt x="171858" y="105747"/>
                  <a:pt x="169426" y="107571"/>
                  <a:pt x="167542" y="108604"/>
                </a:cubicBezTo>
                <a:cubicBezTo>
                  <a:pt x="167049" y="109097"/>
                  <a:pt x="166163" y="109786"/>
                  <a:pt x="166434" y="109786"/>
                </a:cubicBezTo>
                <a:cubicBezTo>
                  <a:pt x="166464" y="109786"/>
                  <a:pt x="166508" y="109777"/>
                  <a:pt x="166569" y="109759"/>
                </a:cubicBezTo>
                <a:cubicBezTo>
                  <a:pt x="166964" y="109516"/>
                  <a:pt x="167329" y="109242"/>
                  <a:pt x="167694" y="108969"/>
                </a:cubicBezTo>
                <a:cubicBezTo>
                  <a:pt x="167801" y="108931"/>
                  <a:pt x="167875" y="108915"/>
                  <a:pt x="167921" y="108915"/>
                </a:cubicBezTo>
                <a:cubicBezTo>
                  <a:pt x="168141" y="108915"/>
                  <a:pt x="167765" y="109282"/>
                  <a:pt x="167390" y="109607"/>
                </a:cubicBezTo>
                <a:cubicBezTo>
                  <a:pt x="167099" y="109877"/>
                  <a:pt x="166809" y="110132"/>
                  <a:pt x="166905" y="110132"/>
                </a:cubicBezTo>
                <a:cubicBezTo>
                  <a:pt x="166949" y="110132"/>
                  <a:pt x="167078" y="110077"/>
                  <a:pt x="167329" y="109942"/>
                </a:cubicBezTo>
                <a:lnTo>
                  <a:pt x="167329" y="109942"/>
                </a:lnTo>
                <a:cubicBezTo>
                  <a:pt x="165900" y="111127"/>
                  <a:pt x="164289" y="112495"/>
                  <a:pt x="161888" y="113498"/>
                </a:cubicBezTo>
                <a:lnTo>
                  <a:pt x="161281" y="113324"/>
                </a:lnTo>
                <a:lnTo>
                  <a:pt x="161281" y="113324"/>
                </a:lnTo>
                <a:cubicBezTo>
                  <a:pt x="161283" y="113325"/>
                  <a:pt x="161285" y="113325"/>
                  <a:pt x="161287" y="113325"/>
                </a:cubicBezTo>
                <a:cubicBezTo>
                  <a:pt x="161533" y="113325"/>
                  <a:pt x="162794" y="112809"/>
                  <a:pt x="163370" y="112367"/>
                </a:cubicBezTo>
                <a:lnTo>
                  <a:pt x="163370" y="112367"/>
                </a:lnTo>
                <a:cubicBezTo>
                  <a:pt x="162440" y="113068"/>
                  <a:pt x="159619" y="113585"/>
                  <a:pt x="158848" y="114592"/>
                </a:cubicBezTo>
                <a:cubicBezTo>
                  <a:pt x="159426" y="114440"/>
                  <a:pt x="160034" y="114288"/>
                  <a:pt x="160611" y="114106"/>
                </a:cubicBezTo>
                <a:lnTo>
                  <a:pt x="160611" y="114106"/>
                </a:lnTo>
                <a:cubicBezTo>
                  <a:pt x="159061" y="115139"/>
                  <a:pt x="157177" y="116537"/>
                  <a:pt x="155019" y="117267"/>
                </a:cubicBezTo>
                <a:cubicBezTo>
                  <a:pt x="155077" y="117268"/>
                  <a:pt x="155130" y="117269"/>
                  <a:pt x="155180" y="117269"/>
                </a:cubicBezTo>
                <a:cubicBezTo>
                  <a:pt x="156080" y="117269"/>
                  <a:pt x="155564" y="117016"/>
                  <a:pt x="157207" y="116872"/>
                </a:cubicBezTo>
                <a:cubicBezTo>
                  <a:pt x="156417" y="116841"/>
                  <a:pt x="157754" y="116264"/>
                  <a:pt x="159000" y="115717"/>
                </a:cubicBezTo>
                <a:cubicBezTo>
                  <a:pt x="160087" y="115213"/>
                  <a:pt x="161081" y="114710"/>
                  <a:pt x="160532" y="114710"/>
                </a:cubicBezTo>
                <a:cubicBezTo>
                  <a:pt x="160518" y="114710"/>
                  <a:pt x="160503" y="114710"/>
                  <a:pt x="160487" y="114711"/>
                </a:cubicBezTo>
                <a:lnTo>
                  <a:pt x="160487" y="114711"/>
                </a:lnTo>
                <a:cubicBezTo>
                  <a:pt x="162092" y="114492"/>
                  <a:pt x="163047" y="113676"/>
                  <a:pt x="165110" y="113103"/>
                </a:cubicBezTo>
                <a:cubicBezTo>
                  <a:pt x="164988" y="113011"/>
                  <a:pt x="164289" y="113255"/>
                  <a:pt x="166022" y="112343"/>
                </a:cubicBezTo>
                <a:cubicBezTo>
                  <a:pt x="166083" y="112252"/>
                  <a:pt x="166235" y="112100"/>
                  <a:pt x="166326" y="112008"/>
                </a:cubicBezTo>
                <a:cubicBezTo>
                  <a:pt x="166386" y="111978"/>
                  <a:pt x="166387" y="111948"/>
                  <a:pt x="166447" y="111948"/>
                </a:cubicBezTo>
                <a:lnTo>
                  <a:pt x="166447" y="111948"/>
                </a:lnTo>
                <a:cubicBezTo>
                  <a:pt x="166387" y="111948"/>
                  <a:pt x="166386" y="111978"/>
                  <a:pt x="166326" y="111978"/>
                </a:cubicBezTo>
                <a:cubicBezTo>
                  <a:pt x="166356" y="111948"/>
                  <a:pt x="166371" y="111932"/>
                  <a:pt x="166368" y="111932"/>
                </a:cubicBezTo>
                <a:lnTo>
                  <a:pt x="166368" y="111932"/>
                </a:lnTo>
                <a:cubicBezTo>
                  <a:pt x="166364" y="111932"/>
                  <a:pt x="166341" y="111948"/>
                  <a:pt x="166295" y="111978"/>
                </a:cubicBezTo>
                <a:cubicBezTo>
                  <a:pt x="165870" y="112160"/>
                  <a:pt x="165505" y="112282"/>
                  <a:pt x="165323" y="112282"/>
                </a:cubicBezTo>
                <a:cubicBezTo>
                  <a:pt x="165657" y="111917"/>
                  <a:pt x="166478" y="111309"/>
                  <a:pt x="167329" y="110732"/>
                </a:cubicBezTo>
                <a:cubicBezTo>
                  <a:pt x="168149" y="110124"/>
                  <a:pt x="169001" y="109486"/>
                  <a:pt x="169365" y="109121"/>
                </a:cubicBezTo>
                <a:cubicBezTo>
                  <a:pt x="169596" y="108969"/>
                  <a:pt x="169700" y="108914"/>
                  <a:pt x="169733" y="108914"/>
                </a:cubicBezTo>
                <a:cubicBezTo>
                  <a:pt x="169824" y="108914"/>
                  <a:pt x="169367" y="109340"/>
                  <a:pt x="169535" y="109340"/>
                </a:cubicBezTo>
                <a:cubicBezTo>
                  <a:pt x="169562" y="109340"/>
                  <a:pt x="169605" y="109329"/>
                  <a:pt x="169669" y="109303"/>
                </a:cubicBezTo>
                <a:cubicBezTo>
                  <a:pt x="170064" y="108908"/>
                  <a:pt x="170429" y="108543"/>
                  <a:pt x="170794" y="108148"/>
                </a:cubicBezTo>
                <a:cubicBezTo>
                  <a:pt x="170811" y="108158"/>
                  <a:pt x="170834" y="108162"/>
                  <a:pt x="170862" y="108162"/>
                </a:cubicBezTo>
                <a:cubicBezTo>
                  <a:pt x="171175" y="108162"/>
                  <a:pt x="172101" y="107603"/>
                  <a:pt x="172302" y="107603"/>
                </a:cubicBezTo>
                <a:cubicBezTo>
                  <a:pt x="172427" y="107603"/>
                  <a:pt x="172274" y="107818"/>
                  <a:pt x="171523" y="108513"/>
                </a:cubicBezTo>
                <a:cubicBezTo>
                  <a:pt x="172192" y="107996"/>
                  <a:pt x="172861" y="107449"/>
                  <a:pt x="173469" y="106872"/>
                </a:cubicBezTo>
                <a:cubicBezTo>
                  <a:pt x="174107" y="106416"/>
                  <a:pt x="174806" y="105808"/>
                  <a:pt x="175414" y="105169"/>
                </a:cubicBezTo>
                <a:cubicBezTo>
                  <a:pt x="176022" y="104501"/>
                  <a:pt x="176539" y="103741"/>
                  <a:pt x="176843" y="103133"/>
                </a:cubicBezTo>
                <a:cubicBezTo>
                  <a:pt x="177238" y="102616"/>
                  <a:pt x="177542" y="101826"/>
                  <a:pt x="177694" y="101340"/>
                </a:cubicBezTo>
                <a:cubicBezTo>
                  <a:pt x="177781" y="101024"/>
                  <a:pt x="177839" y="100820"/>
                  <a:pt x="177848" y="100820"/>
                </a:cubicBezTo>
                <a:lnTo>
                  <a:pt x="177848" y="100820"/>
                </a:lnTo>
                <a:cubicBezTo>
                  <a:pt x="177855" y="100820"/>
                  <a:pt x="177836" y="100930"/>
                  <a:pt x="177785" y="101188"/>
                </a:cubicBezTo>
                <a:cubicBezTo>
                  <a:pt x="178332" y="99789"/>
                  <a:pt x="178636" y="98270"/>
                  <a:pt x="178575" y="96750"/>
                </a:cubicBezTo>
                <a:lnTo>
                  <a:pt x="178666" y="96689"/>
                </a:lnTo>
                <a:cubicBezTo>
                  <a:pt x="178697" y="95564"/>
                  <a:pt x="178484" y="94409"/>
                  <a:pt x="178058" y="93346"/>
                </a:cubicBezTo>
                <a:cubicBezTo>
                  <a:pt x="177663" y="92312"/>
                  <a:pt x="177116" y="91309"/>
                  <a:pt x="176478" y="90397"/>
                </a:cubicBezTo>
                <a:cubicBezTo>
                  <a:pt x="175870" y="89516"/>
                  <a:pt x="175171" y="88665"/>
                  <a:pt x="174441" y="87814"/>
                </a:cubicBezTo>
                <a:cubicBezTo>
                  <a:pt x="173621" y="86932"/>
                  <a:pt x="172709" y="86142"/>
                  <a:pt x="171736" y="85382"/>
                </a:cubicBezTo>
                <a:cubicBezTo>
                  <a:pt x="170460" y="84774"/>
                  <a:pt x="169122" y="84288"/>
                  <a:pt x="166994" y="83558"/>
                </a:cubicBezTo>
                <a:lnTo>
                  <a:pt x="166660" y="83163"/>
                </a:lnTo>
                <a:cubicBezTo>
                  <a:pt x="165809" y="83011"/>
                  <a:pt x="164563" y="82646"/>
                  <a:pt x="163438" y="82434"/>
                </a:cubicBezTo>
                <a:cubicBezTo>
                  <a:pt x="162590" y="82273"/>
                  <a:pt x="161811" y="82147"/>
                  <a:pt x="161309" y="82147"/>
                </a:cubicBezTo>
                <a:cubicBezTo>
                  <a:pt x="161146" y="82147"/>
                  <a:pt x="161012" y="82160"/>
                  <a:pt x="160915" y="82190"/>
                </a:cubicBezTo>
                <a:cubicBezTo>
                  <a:pt x="160064" y="81704"/>
                  <a:pt x="158058" y="81491"/>
                  <a:pt x="155900" y="81491"/>
                </a:cubicBezTo>
                <a:cubicBezTo>
                  <a:pt x="153742" y="81491"/>
                  <a:pt x="151493" y="81643"/>
                  <a:pt x="150064" y="81643"/>
                </a:cubicBezTo>
                <a:lnTo>
                  <a:pt x="149973" y="82038"/>
                </a:lnTo>
                <a:cubicBezTo>
                  <a:pt x="147997" y="82099"/>
                  <a:pt x="146113" y="82312"/>
                  <a:pt x="143711" y="82677"/>
                </a:cubicBezTo>
                <a:lnTo>
                  <a:pt x="143894" y="83011"/>
                </a:lnTo>
                <a:cubicBezTo>
                  <a:pt x="141857" y="83437"/>
                  <a:pt x="138544" y="83254"/>
                  <a:pt x="135261" y="83710"/>
                </a:cubicBezTo>
                <a:cubicBezTo>
                  <a:pt x="135474" y="83558"/>
                  <a:pt x="136295" y="83497"/>
                  <a:pt x="136903" y="83497"/>
                </a:cubicBezTo>
                <a:cubicBezTo>
                  <a:pt x="136612" y="83475"/>
                  <a:pt x="136321" y="83465"/>
                  <a:pt x="136029" y="83465"/>
                </a:cubicBezTo>
                <a:cubicBezTo>
                  <a:pt x="132294" y="83465"/>
                  <a:pt x="128495" y="85141"/>
                  <a:pt x="125140" y="85169"/>
                </a:cubicBezTo>
                <a:cubicBezTo>
                  <a:pt x="124288" y="85412"/>
                  <a:pt x="123650" y="85503"/>
                  <a:pt x="123012" y="85503"/>
                </a:cubicBezTo>
                <a:cubicBezTo>
                  <a:pt x="123103" y="85503"/>
                  <a:pt x="123164" y="85473"/>
                  <a:pt x="123225" y="85443"/>
                </a:cubicBezTo>
                <a:lnTo>
                  <a:pt x="123225" y="85443"/>
                </a:lnTo>
                <a:cubicBezTo>
                  <a:pt x="123133" y="85473"/>
                  <a:pt x="123012" y="85473"/>
                  <a:pt x="122890" y="85503"/>
                </a:cubicBezTo>
                <a:cubicBezTo>
                  <a:pt x="122495" y="85503"/>
                  <a:pt x="122070" y="85503"/>
                  <a:pt x="121644" y="85534"/>
                </a:cubicBezTo>
                <a:cubicBezTo>
                  <a:pt x="121826" y="85549"/>
                  <a:pt x="122009" y="85557"/>
                  <a:pt x="122184" y="85557"/>
                </a:cubicBezTo>
                <a:cubicBezTo>
                  <a:pt x="122358" y="85557"/>
                  <a:pt x="122526" y="85549"/>
                  <a:pt x="122677" y="85534"/>
                </a:cubicBezTo>
                <a:lnTo>
                  <a:pt x="122677" y="85534"/>
                </a:lnTo>
                <a:cubicBezTo>
                  <a:pt x="122009" y="85655"/>
                  <a:pt x="121006" y="85868"/>
                  <a:pt x="120003" y="86142"/>
                </a:cubicBezTo>
                <a:lnTo>
                  <a:pt x="119516" y="85838"/>
                </a:lnTo>
                <a:cubicBezTo>
                  <a:pt x="119425" y="85868"/>
                  <a:pt x="119364" y="85868"/>
                  <a:pt x="119273" y="85899"/>
                </a:cubicBezTo>
                <a:cubicBezTo>
                  <a:pt x="118270" y="85929"/>
                  <a:pt x="118513" y="86203"/>
                  <a:pt x="119091" y="86385"/>
                </a:cubicBezTo>
                <a:cubicBezTo>
                  <a:pt x="118604" y="86537"/>
                  <a:pt x="118149" y="86689"/>
                  <a:pt x="117814" y="86841"/>
                </a:cubicBezTo>
                <a:cubicBezTo>
                  <a:pt x="117652" y="86760"/>
                  <a:pt x="117465" y="86728"/>
                  <a:pt x="117261" y="86728"/>
                </a:cubicBezTo>
                <a:cubicBezTo>
                  <a:pt x="116502" y="86728"/>
                  <a:pt x="115504" y="87172"/>
                  <a:pt x="114621" y="87172"/>
                </a:cubicBezTo>
                <a:cubicBezTo>
                  <a:pt x="114411" y="87172"/>
                  <a:pt x="114207" y="87147"/>
                  <a:pt x="114015" y="87084"/>
                </a:cubicBezTo>
                <a:cubicBezTo>
                  <a:pt x="113447" y="87453"/>
                  <a:pt x="109597" y="88139"/>
                  <a:pt x="108765" y="88822"/>
                </a:cubicBezTo>
                <a:lnTo>
                  <a:pt x="108765" y="88822"/>
                </a:lnTo>
                <a:cubicBezTo>
                  <a:pt x="107657" y="88943"/>
                  <a:pt x="106553" y="89096"/>
                  <a:pt x="105595" y="89455"/>
                </a:cubicBezTo>
                <a:lnTo>
                  <a:pt x="105048" y="89090"/>
                </a:lnTo>
                <a:lnTo>
                  <a:pt x="102738" y="90184"/>
                </a:lnTo>
                <a:cubicBezTo>
                  <a:pt x="101218" y="90184"/>
                  <a:pt x="100580" y="90154"/>
                  <a:pt x="101978" y="89516"/>
                </a:cubicBezTo>
                <a:lnTo>
                  <a:pt x="101978" y="89516"/>
                </a:lnTo>
                <a:cubicBezTo>
                  <a:pt x="98543" y="90762"/>
                  <a:pt x="99151" y="90306"/>
                  <a:pt x="96264" y="91431"/>
                </a:cubicBezTo>
                <a:lnTo>
                  <a:pt x="96355" y="91096"/>
                </a:lnTo>
                <a:lnTo>
                  <a:pt x="96355" y="91096"/>
                </a:lnTo>
                <a:cubicBezTo>
                  <a:pt x="95324" y="91325"/>
                  <a:pt x="93836" y="91986"/>
                  <a:pt x="93082" y="91986"/>
                </a:cubicBezTo>
                <a:cubicBezTo>
                  <a:pt x="93035" y="91986"/>
                  <a:pt x="92991" y="91983"/>
                  <a:pt x="92950" y="91978"/>
                </a:cubicBezTo>
                <a:cubicBezTo>
                  <a:pt x="92904" y="91976"/>
                  <a:pt x="92856" y="91975"/>
                  <a:pt x="92805" y="91975"/>
                </a:cubicBezTo>
                <a:cubicBezTo>
                  <a:pt x="90085" y="91975"/>
                  <a:pt x="80951" y="94332"/>
                  <a:pt x="74835" y="95078"/>
                </a:cubicBezTo>
                <a:cubicBezTo>
                  <a:pt x="76202" y="95686"/>
                  <a:pt x="71886" y="95260"/>
                  <a:pt x="71795" y="95990"/>
                </a:cubicBezTo>
                <a:cubicBezTo>
                  <a:pt x="71400" y="95838"/>
                  <a:pt x="70518" y="95899"/>
                  <a:pt x="71461" y="95534"/>
                </a:cubicBezTo>
                <a:lnTo>
                  <a:pt x="71461" y="95534"/>
                </a:lnTo>
                <a:cubicBezTo>
                  <a:pt x="68360" y="96355"/>
                  <a:pt x="66689" y="96142"/>
                  <a:pt x="64652" y="97145"/>
                </a:cubicBezTo>
                <a:cubicBezTo>
                  <a:pt x="64257" y="96993"/>
                  <a:pt x="65260" y="96689"/>
                  <a:pt x="64926" y="96628"/>
                </a:cubicBezTo>
                <a:lnTo>
                  <a:pt x="64926" y="96628"/>
                </a:lnTo>
                <a:cubicBezTo>
                  <a:pt x="64706" y="96738"/>
                  <a:pt x="64091" y="96971"/>
                  <a:pt x="63705" y="96971"/>
                </a:cubicBezTo>
                <a:cubicBezTo>
                  <a:pt x="63663" y="96971"/>
                  <a:pt x="63624" y="96969"/>
                  <a:pt x="63588" y="96963"/>
                </a:cubicBezTo>
                <a:cubicBezTo>
                  <a:pt x="63254" y="96902"/>
                  <a:pt x="64014" y="96689"/>
                  <a:pt x="64500" y="96507"/>
                </a:cubicBezTo>
                <a:lnTo>
                  <a:pt x="64500" y="96507"/>
                </a:lnTo>
                <a:cubicBezTo>
                  <a:pt x="61309" y="97175"/>
                  <a:pt x="61096" y="97874"/>
                  <a:pt x="60974" y="98513"/>
                </a:cubicBezTo>
                <a:cubicBezTo>
                  <a:pt x="59302" y="98543"/>
                  <a:pt x="58512" y="98726"/>
                  <a:pt x="57388" y="99333"/>
                </a:cubicBezTo>
                <a:cubicBezTo>
                  <a:pt x="56810" y="99242"/>
                  <a:pt x="55807" y="99212"/>
                  <a:pt x="57783" y="98786"/>
                </a:cubicBezTo>
                <a:lnTo>
                  <a:pt x="57783" y="98786"/>
                </a:lnTo>
                <a:cubicBezTo>
                  <a:pt x="56658" y="98969"/>
                  <a:pt x="50883" y="99759"/>
                  <a:pt x="50852" y="100245"/>
                </a:cubicBezTo>
                <a:cubicBezTo>
                  <a:pt x="50817" y="100239"/>
                  <a:pt x="50773" y="100237"/>
                  <a:pt x="50723" y="100237"/>
                </a:cubicBezTo>
                <a:cubicBezTo>
                  <a:pt x="50259" y="100237"/>
                  <a:pt x="49245" y="100470"/>
                  <a:pt x="48998" y="100580"/>
                </a:cubicBezTo>
                <a:cubicBezTo>
                  <a:pt x="46475" y="100975"/>
                  <a:pt x="46232" y="100975"/>
                  <a:pt x="43770" y="101400"/>
                </a:cubicBezTo>
                <a:lnTo>
                  <a:pt x="44469" y="101370"/>
                </a:lnTo>
                <a:lnTo>
                  <a:pt x="44469" y="101370"/>
                </a:lnTo>
                <a:cubicBezTo>
                  <a:pt x="43557" y="102099"/>
                  <a:pt x="42402" y="101826"/>
                  <a:pt x="40427" y="102191"/>
                </a:cubicBezTo>
                <a:lnTo>
                  <a:pt x="40457" y="102130"/>
                </a:lnTo>
                <a:lnTo>
                  <a:pt x="40457" y="102130"/>
                </a:lnTo>
                <a:cubicBezTo>
                  <a:pt x="38147" y="102251"/>
                  <a:pt x="37661" y="102373"/>
                  <a:pt x="37174" y="102464"/>
                </a:cubicBezTo>
                <a:cubicBezTo>
                  <a:pt x="36688" y="102586"/>
                  <a:pt x="36202" y="102677"/>
                  <a:pt x="33922" y="102707"/>
                </a:cubicBezTo>
                <a:lnTo>
                  <a:pt x="34196" y="103042"/>
                </a:lnTo>
                <a:cubicBezTo>
                  <a:pt x="34068" y="103366"/>
                  <a:pt x="33448" y="103443"/>
                  <a:pt x="32583" y="103443"/>
                </a:cubicBezTo>
                <a:cubicBezTo>
                  <a:pt x="31795" y="103443"/>
                  <a:pt x="30803" y="103379"/>
                  <a:pt x="29798" y="103379"/>
                </a:cubicBezTo>
                <a:cubicBezTo>
                  <a:pt x="29013" y="103379"/>
                  <a:pt x="28219" y="103418"/>
                  <a:pt x="27509" y="103558"/>
                </a:cubicBezTo>
                <a:lnTo>
                  <a:pt x="28481" y="103680"/>
                </a:lnTo>
                <a:cubicBezTo>
                  <a:pt x="28273" y="103738"/>
                  <a:pt x="28039" y="103762"/>
                  <a:pt x="27786" y="103762"/>
                </a:cubicBezTo>
                <a:cubicBezTo>
                  <a:pt x="26301" y="103762"/>
                  <a:pt x="24170" y="102911"/>
                  <a:pt x="22949" y="102859"/>
                </a:cubicBezTo>
                <a:cubicBezTo>
                  <a:pt x="22645" y="102799"/>
                  <a:pt x="23436" y="102738"/>
                  <a:pt x="23891" y="102677"/>
                </a:cubicBezTo>
                <a:cubicBezTo>
                  <a:pt x="23248" y="102625"/>
                  <a:pt x="22809" y="102602"/>
                  <a:pt x="22512" y="102602"/>
                </a:cubicBezTo>
                <a:cubicBezTo>
                  <a:pt x="21938" y="102602"/>
                  <a:pt x="21885" y="102689"/>
                  <a:pt x="21885" y="102829"/>
                </a:cubicBezTo>
                <a:cubicBezTo>
                  <a:pt x="21885" y="103011"/>
                  <a:pt x="22007" y="103285"/>
                  <a:pt x="20609" y="103346"/>
                </a:cubicBezTo>
                <a:cubicBezTo>
                  <a:pt x="20092" y="103103"/>
                  <a:pt x="21277" y="102707"/>
                  <a:pt x="19393" y="102647"/>
                </a:cubicBezTo>
                <a:cubicBezTo>
                  <a:pt x="19305" y="102629"/>
                  <a:pt x="19183" y="102622"/>
                  <a:pt x="19033" y="102622"/>
                </a:cubicBezTo>
                <a:cubicBezTo>
                  <a:pt x="18411" y="102622"/>
                  <a:pt x="17299" y="102750"/>
                  <a:pt x="16049" y="102799"/>
                </a:cubicBezTo>
                <a:cubicBezTo>
                  <a:pt x="15706" y="102819"/>
                  <a:pt x="15352" y="102830"/>
                  <a:pt x="14997" y="102830"/>
                </a:cubicBezTo>
                <a:cubicBezTo>
                  <a:pt x="13748" y="102830"/>
                  <a:pt x="12480" y="102691"/>
                  <a:pt x="11581" y="102312"/>
                </a:cubicBezTo>
                <a:lnTo>
                  <a:pt x="11581" y="102312"/>
                </a:lnTo>
                <a:cubicBezTo>
                  <a:pt x="12008" y="102579"/>
                  <a:pt x="12458" y="102845"/>
                  <a:pt x="11701" y="102845"/>
                </a:cubicBezTo>
                <a:cubicBezTo>
                  <a:pt x="11594" y="102845"/>
                  <a:pt x="11465" y="102840"/>
                  <a:pt x="11308" y="102829"/>
                </a:cubicBezTo>
                <a:cubicBezTo>
                  <a:pt x="10365" y="102677"/>
                  <a:pt x="9119" y="102160"/>
                  <a:pt x="8055" y="101583"/>
                </a:cubicBezTo>
                <a:cubicBezTo>
                  <a:pt x="6961" y="101005"/>
                  <a:pt x="6140" y="100367"/>
                  <a:pt x="5380" y="100093"/>
                </a:cubicBezTo>
                <a:cubicBezTo>
                  <a:pt x="5259" y="99911"/>
                  <a:pt x="5259" y="99820"/>
                  <a:pt x="5289" y="99789"/>
                </a:cubicBezTo>
                <a:cubicBezTo>
                  <a:pt x="5228" y="99729"/>
                  <a:pt x="5168" y="99668"/>
                  <a:pt x="5077" y="99607"/>
                </a:cubicBezTo>
                <a:cubicBezTo>
                  <a:pt x="5016" y="99546"/>
                  <a:pt x="4955" y="99485"/>
                  <a:pt x="4894" y="99425"/>
                </a:cubicBezTo>
                <a:cubicBezTo>
                  <a:pt x="4742" y="99273"/>
                  <a:pt x="4621" y="99121"/>
                  <a:pt x="4499" y="98938"/>
                </a:cubicBezTo>
                <a:cubicBezTo>
                  <a:pt x="4225" y="98574"/>
                  <a:pt x="4013" y="98178"/>
                  <a:pt x="3830" y="97662"/>
                </a:cubicBezTo>
                <a:cubicBezTo>
                  <a:pt x="3739" y="97419"/>
                  <a:pt x="3618" y="97175"/>
                  <a:pt x="3557" y="96963"/>
                </a:cubicBezTo>
                <a:cubicBezTo>
                  <a:pt x="3496" y="96719"/>
                  <a:pt x="3435" y="96476"/>
                  <a:pt x="3374" y="96264"/>
                </a:cubicBezTo>
                <a:cubicBezTo>
                  <a:pt x="3222" y="95868"/>
                  <a:pt x="3162" y="95504"/>
                  <a:pt x="3070" y="95291"/>
                </a:cubicBezTo>
                <a:cubicBezTo>
                  <a:pt x="3344" y="94957"/>
                  <a:pt x="3496" y="94288"/>
                  <a:pt x="3648" y="93437"/>
                </a:cubicBezTo>
                <a:cubicBezTo>
                  <a:pt x="3739" y="93011"/>
                  <a:pt x="3800" y="92555"/>
                  <a:pt x="3952" y="92069"/>
                </a:cubicBezTo>
                <a:cubicBezTo>
                  <a:pt x="4013" y="91826"/>
                  <a:pt x="4073" y="91583"/>
                  <a:pt x="4134" y="91339"/>
                </a:cubicBezTo>
                <a:cubicBezTo>
                  <a:pt x="4195" y="91096"/>
                  <a:pt x="4286" y="90853"/>
                  <a:pt x="4377" y="90610"/>
                </a:cubicBezTo>
                <a:cubicBezTo>
                  <a:pt x="4681" y="89607"/>
                  <a:pt x="5137" y="88695"/>
                  <a:pt x="5532" y="88057"/>
                </a:cubicBezTo>
                <a:cubicBezTo>
                  <a:pt x="5654" y="87905"/>
                  <a:pt x="5745" y="87753"/>
                  <a:pt x="5836" y="87631"/>
                </a:cubicBezTo>
                <a:cubicBezTo>
                  <a:pt x="5928" y="87540"/>
                  <a:pt x="6019" y="87449"/>
                  <a:pt x="6110" y="87358"/>
                </a:cubicBezTo>
                <a:cubicBezTo>
                  <a:pt x="6232" y="87277"/>
                  <a:pt x="6340" y="87223"/>
                  <a:pt x="6434" y="87223"/>
                </a:cubicBezTo>
                <a:cubicBezTo>
                  <a:pt x="6481" y="87223"/>
                  <a:pt x="6525" y="87236"/>
                  <a:pt x="6566" y="87266"/>
                </a:cubicBezTo>
                <a:cubicBezTo>
                  <a:pt x="6961" y="86659"/>
                  <a:pt x="7447" y="86051"/>
                  <a:pt x="7934" y="85443"/>
                </a:cubicBezTo>
                <a:cubicBezTo>
                  <a:pt x="8177" y="85169"/>
                  <a:pt x="8420" y="84865"/>
                  <a:pt x="8663" y="84592"/>
                </a:cubicBezTo>
                <a:cubicBezTo>
                  <a:pt x="8906" y="84288"/>
                  <a:pt x="9180" y="83984"/>
                  <a:pt x="9423" y="83710"/>
                </a:cubicBezTo>
                <a:lnTo>
                  <a:pt x="9453" y="83893"/>
                </a:lnTo>
                <a:cubicBezTo>
                  <a:pt x="11520" y="81795"/>
                  <a:pt x="12189" y="80944"/>
                  <a:pt x="12767" y="80032"/>
                </a:cubicBezTo>
                <a:cubicBezTo>
                  <a:pt x="12952" y="79905"/>
                  <a:pt x="13047" y="79860"/>
                  <a:pt x="13090" y="79860"/>
                </a:cubicBezTo>
                <a:cubicBezTo>
                  <a:pt x="13180" y="79860"/>
                  <a:pt x="13040" y="80062"/>
                  <a:pt x="13040" y="80123"/>
                </a:cubicBezTo>
                <a:cubicBezTo>
                  <a:pt x="14773" y="78786"/>
                  <a:pt x="15745" y="78057"/>
                  <a:pt x="16596" y="77327"/>
                </a:cubicBezTo>
                <a:cubicBezTo>
                  <a:pt x="17022" y="76962"/>
                  <a:pt x="17417" y="76598"/>
                  <a:pt x="17873" y="76142"/>
                </a:cubicBezTo>
                <a:cubicBezTo>
                  <a:pt x="18329" y="75716"/>
                  <a:pt x="18846" y="75199"/>
                  <a:pt x="19484" y="74531"/>
                </a:cubicBezTo>
                <a:lnTo>
                  <a:pt x="20031" y="74591"/>
                </a:lnTo>
                <a:cubicBezTo>
                  <a:pt x="20366" y="74227"/>
                  <a:pt x="21764" y="73406"/>
                  <a:pt x="23496" y="72373"/>
                </a:cubicBezTo>
                <a:cubicBezTo>
                  <a:pt x="25229" y="71309"/>
                  <a:pt x="27296" y="70063"/>
                  <a:pt x="29028" y="68695"/>
                </a:cubicBezTo>
                <a:lnTo>
                  <a:pt x="29028" y="68695"/>
                </a:lnTo>
                <a:cubicBezTo>
                  <a:pt x="28998" y="68755"/>
                  <a:pt x="28968" y="68875"/>
                  <a:pt x="28701" y="69085"/>
                </a:cubicBezTo>
                <a:lnTo>
                  <a:pt x="28701" y="69085"/>
                </a:lnTo>
                <a:cubicBezTo>
                  <a:pt x="32592" y="66048"/>
                  <a:pt x="39211" y="63769"/>
                  <a:pt x="40032" y="61673"/>
                </a:cubicBezTo>
                <a:lnTo>
                  <a:pt x="42646" y="59698"/>
                </a:lnTo>
                <a:lnTo>
                  <a:pt x="42646" y="59698"/>
                </a:lnTo>
                <a:cubicBezTo>
                  <a:pt x="41659" y="60257"/>
                  <a:pt x="41222" y="60451"/>
                  <a:pt x="41078" y="60451"/>
                </a:cubicBezTo>
                <a:cubicBezTo>
                  <a:pt x="40747" y="60451"/>
                  <a:pt x="41948" y="59435"/>
                  <a:pt x="41621" y="59435"/>
                </a:cubicBezTo>
                <a:cubicBezTo>
                  <a:pt x="41562" y="59435"/>
                  <a:pt x="41454" y="59468"/>
                  <a:pt x="41278" y="59546"/>
                </a:cubicBezTo>
                <a:cubicBezTo>
                  <a:pt x="42200" y="58931"/>
                  <a:pt x="43633" y="58303"/>
                  <a:pt x="43948" y="58303"/>
                </a:cubicBezTo>
                <a:cubicBezTo>
                  <a:pt x="44100" y="58303"/>
                  <a:pt x="43991" y="58450"/>
                  <a:pt x="43436" y="58816"/>
                </a:cubicBezTo>
                <a:lnTo>
                  <a:pt x="43132" y="58907"/>
                </a:lnTo>
                <a:cubicBezTo>
                  <a:pt x="43097" y="59035"/>
                  <a:pt x="43146" y="59091"/>
                  <a:pt x="43257" y="59091"/>
                </a:cubicBezTo>
                <a:cubicBezTo>
                  <a:pt x="43967" y="59091"/>
                  <a:pt x="47225" y="56860"/>
                  <a:pt x="47793" y="56860"/>
                </a:cubicBezTo>
                <a:cubicBezTo>
                  <a:pt x="47836" y="56860"/>
                  <a:pt x="47864" y="56873"/>
                  <a:pt x="47874" y="56901"/>
                </a:cubicBezTo>
                <a:cubicBezTo>
                  <a:pt x="54956" y="52585"/>
                  <a:pt x="62038" y="48694"/>
                  <a:pt x="68452" y="44196"/>
                </a:cubicBezTo>
                <a:lnTo>
                  <a:pt x="68452" y="44196"/>
                </a:lnTo>
                <a:lnTo>
                  <a:pt x="67388" y="44257"/>
                </a:lnTo>
                <a:cubicBezTo>
                  <a:pt x="68148" y="43770"/>
                  <a:pt x="68877" y="43223"/>
                  <a:pt x="69637" y="42707"/>
                </a:cubicBezTo>
                <a:cubicBezTo>
                  <a:pt x="69843" y="42613"/>
                  <a:pt x="70020" y="42557"/>
                  <a:pt x="70120" y="42557"/>
                </a:cubicBezTo>
                <a:cubicBezTo>
                  <a:pt x="70346" y="42557"/>
                  <a:pt x="70184" y="42840"/>
                  <a:pt x="69090" y="43618"/>
                </a:cubicBezTo>
                <a:cubicBezTo>
                  <a:pt x="70093" y="43284"/>
                  <a:pt x="71552" y="41491"/>
                  <a:pt x="71522" y="41339"/>
                </a:cubicBezTo>
                <a:cubicBezTo>
                  <a:pt x="72261" y="40841"/>
                  <a:pt x="72614" y="40656"/>
                  <a:pt x="72732" y="40656"/>
                </a:cubicBezTo>
                <a:cubicBezTo>
                  <a:pt x="72865" y="40656"/>
                  <a:pt x="72692" y="40896"/>
                  <a:pt x="72433" y="41187"/>
                </a:cubicBezTo>
                <a:cubicBezTo>
                  <a:pt x="72062" y="41632"/>
                  <a:pt x="71470" y="42158"/>
                  <a:pt x="71524" y="42158"/>
                </a:cubicBezTo>
                <a:cubicBezTo>
                  <a:pt x="71537" y="42158"/>
                  <a:pt x="71583" y="42130"/>
                  <a:pt x="71673" y="42068"/>
                </a:cubicBezTo>
                <a:cubicBezTo>
                  <a:pt x="72099" y="41764"/>
                  <a:pt x="72494" y="41400"/>
                  <a:pt x="72920" y="41065"/>
                </a:cubicBezTo>
                <a:lnTo>
                  <a:pt x="72920" y="41065"/>
                </a:lnTo>
                <a:lnTo>
                  <a:pt x="72585" y="41248"/>
                </a:lnTo>
                <a:cubicBezTo>
                  <a:pt x="73467" y="40275"/>
                  <a:pt x="73436" y="40032"/>
                  <a:pt x="75260" y="38573"/>
                </a:cubicBezTo>
                <a:cubicBezTo>
                  <a:pt x="75823" y="38165"/>
                  <a:pt x="76041" y="38089"/>
                  <a:pt x="76157" y="38089"/>
                </a:cubicBezTo>
                <a:cubicBezTo>
                  <a:pt x="76226" y="38089"/>
                  <a:pt x="76260" y="38116"/>
                  <a:pt x="76309" y="38116"/>
                </a:cubicBezTo>
                <a:cubicBezTo>
                  <a:pt x="76356" y="38116"/>
                  <a:pt x="76417" y="38091"/>
                  <a:pt x="76537" y="37995"/>
                </a:cubicBezTo>
                <a:cubicBezTo>
                  <a:pt x="76540" y="37998"/>
                  <a:pt x="76544" y="38000"/>
                  <a:pt x="76549" y="38000"/>
                </a:cubicBezTo>
                <a:cubicBezTo>
                  <a:pt x="76599" y="38000"/>
                  <a:pt x="76768" y="37858"/>
                  <a:pt x="77236" y="37418"/>
                </a:cubicBezTo>
                <a:cubicBezTo>
                  <a:pt x="78117" y="36658"/>
                  <a:pt x="78999" y="35898"/>
                  <a:pt x="79850" y="35108"/>
                </a:cubicBezTo>
                <a:lnTo>
                  <a:pt x="79850" y="35108"/>
                </a:lnTo>
                <a:lnTo>
                  <a:pt x="78543" y="35746"/>
                </a:lnTo>
                <a:cubicBezTo>
                  <a:pt x="79029" y="35138"/>
                  <a:pt x="79607" y="34591"/>
                  <a:pt x="79911" y="34257"/>
                </a:cubicBezTo>
                <a:cubicBezTo>
                  <a:pt x="80054" y="34098"/>
                  <a:pt x="80114" y="34005"/>
                  <a:pt x="80034" y="34005"/>
                </a:cubicBezTo>
                <a:cubicBezTo>
                  <a:pt x="79967" y="34005"/>
                  <a:pt x="79802" y="34071"/>
                  <a:pt x="79504" y="34217"/>
                </a:cubicBezTo>
                <a:lnTo>
                  <a:pt x="79504" y="34217"/>
                </a:lnTo>
                <a:cubicBezTo>
                  <a:pt x="80631" y="33633"/>
                  <a:pt x="82933" y="31429"/>
                  <a:pt x="84744" y="28877"/>
                </a:cubicBezTo>
                <a:cubicBezTo>
                  <a:pt x="85656" y="27570"/>
                  <a:pt x="86507" y="26232"/>
                  <a:pt x="87023" y="25047"/>
                </a:cubicBezTo>
                <a:cubicBezTo>
                  <a:pt x="87297" y="24469"/>
                  <a:pt x="87510" y="23922"/>
                  <a:pt x="87662" y="23527"/>
                </a:cubicBezTo>
                <a:cubicBezTo>
                  <a:pt x="87753" y="23314"/>
                  <a:pt x="87844" y="23132"/>
                  <a:pt x="87905" y="22980"/>
                </a:cubicBezTo>
                <a:cubicBezTo>
                  <a:pt x="87966" y="22797"/>
                  <a:pt x="87996" y="22676"/>
                  <a:pt x="88057" y="22585"/>
                </a:cubicBezTo>
                <a:cubicBezTo>
                  <a:pt x="88118" y="22007"/>
                  <a:pt x="88239" y="21460"/>
                  <a:pt x="88270" y="20882"/>
                </a:cubicBezTo>
                <a:cubicBezTo>
                  <a:pt x="88300" y="20579"/>
                  <a:pt x="88330" y="20305"/>
                  <a:pt x="88361" y="20001"/>
                </a:cubicBezTo>
                <a:cubicBezTo>
                  <a:pt x="88361" y="19727"/>
                  <a:pt x="88361" y="19424"/>
                  <a:pt x="88361" y="19120"/>
                </a:cubicBezTo>
                <a:cubicBezTo>
                  <a:pt x="88422" y="18512"/>
                  <a:pt x="88330" y="17904"/>
                  <a:pt x="88300" y="17265"/>
                </a:cubicBezTo>
                <a:cubicBezTo>
                  <a:pt x="88270" y="16931"/>
                  <a:pt x="88209" y="16627"/>
                  <a:pt x="88148" y="16293"/>
                </a:cubicBezTo>
                <a:cubicBezTo>
                  <a:pt x="88087" y="15958"/>
                  <a:pt x="88057" y="15624"/>
                  <a:pt x="87935" y="15290"/>
                </a:cubicBezTo>
                <a:lnTo>
                  <a:pt x="87935" y="15290"/>
                </a:lnTo>
                <a:cubicBezTo>
                  <a:pt x="87991" y="15595"/>
                  <a:pt x="87919" y="15875"/>
                  <a:pt x="87791" y="15875"/>
                </a:cubicBezTo>
                <a:cubicBezTo>
                  <a:pt x="87779" y="15875"/>
                  <a:pt x="87766" y="15872"/>
                  <a:pt x="87753" y="15867"/>
                </a:cubicBezTo>
                <a:cubicBezTo>
                  <a:pt x="87692" y="15806"/>
                  <a:pt x="87601" y="15685"/>
                  <a:pt x="87479" y="15442"/>
                </a:cubicBezTo>
                <a:cubicBezTo>
                  <a:pt x="87358" y="15168"/>
                  <a:pt x="87236" y="14773"/>
                  <a:pt x="87054" y="14226"/>
                </a:cubicBezTo>
                <a:lnTo>
                  <a:pt x="87054" y="14226"/>
                </a:lnTo>
                <a:cubicBezTo>
                  <a:pt x="87117" y="14249"/>
                  <a:pt x="87171" y="14260"/>
                  <a:pt x="87216" y="14260"/>
                </a:cubicBezTo>
                <a:cubicBezTo>
                  <a:pt x="87407" y="14260"/>
                  <a:pt x="87437" y="14060"/>
                  <a:pt x="87388" y="13740"/>
                </a:cubicBezTo>
                <a:cubicBezTo>
                  <a:pt x="87327" y="13344"/>
                  <a:pt x="87145" y="12706"/>
                  <a:pt x="86811" y="12068"/>
                </a:cubicBezTo>
                <a:cubicBezTo>
                  <a:pt x="86191" y="10800"/>
                  <a:pt x="85171" y="9388"/>
                  <a:pt x="84750" y="8445"/>
                </a:cubicBezTo>
                <a:lnTo>
                  <a:pt x="84750" y="8445"/>
                </a:lnTo>
                <a:cubicBezTo>
                  <a:pt x="84795" y="8558"/>
                  <a:pt x="84795" y="8607"/>
                  <a:pt x="84758" y="8607"/>
                </a:cubicBezTo>
                <a:cubicBezTo>
                  <a:pt x="84700" y="8607"/>
                  <a:pt x="84553" y="8486"/>
                  <a:pt x="84349" y="8299"/>
                </a:cubicBezTo>
                <a:cubicBezTo>
                  <a:pt x="83923" y="7964"/>
                  <a:pt x="83345" y="7387"/>
                  <a:pt x="82707" y="6901"/>
                </a:cubicBezTo>
                <a:cubicBezTo>
                  <a:pt x="81897" y="6268"/>
                  <a:pt x="81087" y="5765"/>
                  <a:pt x="80870" y="5765"/>
                </a:cubicBezTo>
                <a:cubicBezTo>
                  <a:pt x="80753" y="5765"/>
                  <a:pt x="80807" y="5911"/>
                  <a:pt x="81127" y="6262"/>
                </a:cubicBezTo>
                <a:cubicBezTo>
                  <a:pt x="80336" y="5715"/>
                  <a:pt x="80367" y="5624"/>
                  <a:pt x="80458" y="5533"/>
                </a:cubicBezTo>
                <a:cubicBezTo>
                  <a:pt x="80519" y="5472"/>
                  <a:pt x="80701" y="5381"/>
                  <a:pt x="80093" y="4894"/>
                </a:cubicBezTo>
                <a:cubicBezTo>
                  <a:pt x="79029" y="4347"/>
                  <a:pt x="77935" y="3861"/>
                  <a:pt x="76750" y="3344"/>
                </a:cubicBezTo>
                <a:cubicBezTo>
                  <a:pt x="75595" y="2858"/>
                  <a:pt x="74379" y="2402"/>
                  <a:pt x="73102" y="1976"/>
                </a:cubicBezTo>
                <a:cubicBezTo>
                  <a:pt x="70549" y="1186"/>
                  <a:pt x="67813" y="578"/>
                  <a:pt x="65017" y="365"/>
                </a:cubicBezTo>
                <a:lnTo>
                  <a:pt x="65017" y="365"/>
                </a:lnTo>
                <a:cubicBezTo>
                  <a:pt x="64895" y="487"/>
                  <a:pt x="65807" y="791"/>
                  <a:pt x="64591" y="852"/>
                </a:cubicBezTo>
                <a:cubicBezTo>
                  <a:pt x="63649" y="548"/>
                  <a:pt x="62676" y="244"/>
                  <a:pt x="61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flipH="1" rot="9399778">
            <a:off x="-1978003" y="-112520"/>
            <a:ext cx="4466985" cy="2931461"/>
          </a:xfrm>
          <a:custGeom>
            <a:rect b="b" l="l" r="r" t="t"/>
            <a:pathLst>
              <a:path extrusionOk="0" h="117270" w="178697">
                <a:moveTo>
                  <a:pt x="65008" y="3813"/>
                </a:moveTo>
                <a:cubicBezTo>
                  <a:pt x="65092" y="3829"/>
                  <a:pt x="65176" y="3845"/>
                  <a:pt x="65260" y="3861"/>
                </a:cubicBezTo>
                <a:cubicBezTo>
                  <a:pt x="65199" y="3843"/>
                  <a:pt x="65114" y="3827"/>
                  <a:pt x="65008" y="3813"/>
                </a:cubicBezTo>
                <a:close/>
                <a:moveTo>
                  <a:pt x="84713" y="8360"/>
                </a:moveTo>
                <a:cubicBezTo>
                  <a:pt x="84725" y="8388"/>
                  <a:pt x="84737" y="8416"/>
                  <a:pt x="84750" y="8445"/>
                </a:cubicBezTo>
                <a:lnTo>
                  <a:pt x="84750" y="8445"/>
                </a:lnTo>
                <a:cubicBezTo>
                  <a:pt x="84740" y="8420"/>
                  <a:pt x="84728" y="8391"/>
                  <a:pt x="84713" y="8360"/>
                </a:cubicBezTo>
                <a:close/>
                <a:moveTo>
                  <a:pt x="76828" y="37383"/>
                </a:moveTo>
                <a:cubicBezTo>
                  <a:pt x="76866" y="37383"/>
                  <a:pt x="76766" y="37537"/>
                  <a:pt x="76658" y="37691"/>
                </a:cubicBezTo>
                <a:lnTo>
                  <a:pt x="76202" y="37965"/>
                </a:lnTo>
                <a:cubicBezTo>
                  <a:pt x="76623" y="37530"/>
                  <a:pt x="76791" y="37383"/>
                  <a:pt x="76828" y="37383"/>
                </a:cubicBezTo>
                <a:close/>
                <a:moveTo>
                  <a:pt x="52258" y="50291"/>
                </a:moveTo>
                <a:lnTo>
                  <a:pt x="52258" y="50291"/>
                </a:lnTo>
                <a:cubicBezTo>
                  <a:pt x="52234" y="50306"/>
                  <a:pt x="52211" y="50321"/>
                  <a:pt x="52190" y="50336"/>
                </a:cubicBezTo>
                <a:cubicBezTo>
                  <a:pt x="52213" y="50321"/>
                  <a:pt x="52235" y="50306"/>
                  <a:pt x="52258" y="50291"/>
                </a:cubicBezTo>
                <a:close/>
                <a:moveTo>
                  <a:pt x="30275" y="63527"/>
                </a:moveTo>
                <a:cubicBezTo>
                  <a:pt x="30233" y="63559"/>
                  <a:pt x="30193" y="63589"/>
                  <a:pt x="30155" y="63619"/>
                </a:cubicBezTo>
                <a:lnTo>
                  <a:pt x="30155" y="63619"/>
                </a:lnTo>
                <a:cubicBezTo>
                  <a:pt x="30195" y="63589"/>
                  <a:pt x="30235" y="63558"/>
                  <a:pt x="30275" y="63527"/>
                </a:cubicBezTo>
                <a:close/>
                <a:moveTo>
                  <a:pt x="28701" y="69085"/>
                </a:moveTo>
                <a:cubicBezTo>
                  <a:pt x="28698" y="69086"/>
                  <a:pt x="28696" y="69088"/>
                  <a:pt x="28694" y="69090"/>
                </a:cubicBezTo>
                <a:cubicBezTo>
                  <a:pt x="28696" y="69088"/>
                  <a:pt x="28698" y="69086"/>
                  <a:pt x="28701" y="69085"/>
                </a:cubicBezTo>
                <a:close/>
                <a:moveTo>
                  <a:pt x="108760" y="88826"/>
                </a:moveTo>
                <a:lnTo>
                  <a:pt x="108760" y="88826"/>
                </a:lnTo>
                <a:cubicBezTo>
                  <a:pt x="108703" y="88874"/>
                  <a:pt x="108660" y="88921"/>
                  <a:pt x="108635" y="88969"/>
                </a:cubicBezTo>
                <a:cubicBezTo>
                  <a:pt x="108576" y="88910"/>
                  <a:pt x="108292" y="88908"/>
                  <a:pt x="108760" y="88826"/>
                </a:cubicBezTo>
                <a:close/>
                <a:moveTo>
                  <a:pt x="109849" y="91070"/>
                </a:moveTo>
                <a:lnTo>
                  <a:pt x="109790" y="91096"/>
                </a:lnTo>
                <a:cubicBezTo>
                  <a:pt x="109811" y="91088"/>
                  <a:pt x="109831" y="91079"/>
                  <a:pt x="109849" y="91070"/>
                </a:cubicBezTo>
                <a:close/>
                <a:moveTo>
                  <a:pt x="108634" y="91338"/>
                </a:moveTo>
                <a:lnTo>
                  <a:pt x="108634" y="91338"/>
                </a:lnTo>
                <a:cubicBezTo>
                  <a:pt x="108651" y="91340"/>
                  <a:pt x="108670" y="91340"/>
                  <a:pt x="108689" y="91340"/>
                </a:cubicBezTo>
                <a:cubicBezTo>
                  <a:pt x="108701" y="91340"/>
                  <a:pt x="108713" y="91340"/>
                  <a:pt x="108726" y="91339"/>
                </a:cubicBezTo>
                <a:cubicBezTo>
                  <a:pt x="108695" y="91339"/>
                  <a:pt x="108664" y="91339"/>
                  <a:pt x="108634" y="91338"/>
                </a:cubicBezTo>
                <a:close/>
                <a:moveTo>
                  <a:pt x="83923" y="95777"/>
                </a:moveTo>
                <a:cubicBezTo>
                  <a:pt x="83915" y="95777"/>
                  <a:pt x="83907" y="95777"/>
                  <a:pt x="83899" y="95777"/>
                </a:cubicBezTo>
                <a:lnTo>
                  <a:pt x="83899" y="95777"/>
                </a:lnTo>
                <a:cubicBezTo>
                  <a:pt x="83884" y="95781"/>
                  <a:pt x="83869" y="95785"/>
                  <a:pt x="83854" y="95789"/>
                </a:cubicBezTo>
                <a:lnTo>
                  <a:pt x="83854" y="95789"/>
                </a:lnTo>
                <a:cubicBezTo>
                  <a:pt x="83877" y="95785"/>
                  <a:pt x="83900" y="95781"/>
                  <a:pt x="83923" y="95777"/>
                </a:cubicBezTo>
                <a:close/>
                <a:moveTo>
                  <a:pt x="83854" y="95789"/>
                </a:moveTo>
                <a:cubicBezTo>
                  <a:pt x="83353" y="95871"/>
                  <a:pt x="83094" y="95907"/>
                  <a:pt x="82920" y="96081"/>
                </a:cubicBezTo>
                <a:cubicBezTo>
                  <a:pt x="83167" y="95980"/>
                  <a:pt x="83495" y="95880"/>
                  <a:pt x="83854" y="95789"/>
                </a:cubicBezTo>
                <a:close/>
                <a:moveTo>
                  <a:pt x="63375" y="99759"/>
                </a:moveTo>
                <a:lnTo>
                  <a:pt x="63375" y="99759"/>
                </a:lnTo>
                <a:cubicBezTo>
                  <a:pt x="62980" y="99941"/>
                  <a:pt x="62281" y="100033"/>
                  <a:pt x="61521" y="100033"/>
                </a:cubicBezTo>
                <a:cubicBezTo>
                  <a:pt x="62038" y="99911"/>
                  <a:pt x="62676" y="99789"/>
                  <a:pt x="63375" y="99759"/>
                </a:cubicBezTo>
                <a:close/>
                <a:moveTo>
                  <a:pt x="3587" y="102616"/>
                </a:moveTo>
                <a:lnTo>
                  <a:pt x="3587" y="102616"/>
                </a:lnTo>
                <a:cubicBezTo>
                  <a:pt x="3735" y="102745"/>
                  <a:pt x="3864" y="102845"/>
                  <a:pt x="3969" y="102917"/>
                </a:cubicBezTo>
                <a:lnTo>
                  <a:pt x="3969" y="102917"/>
                </a:lnTo>
                <a:cubicBezTo>
                  <a:pt x="3840" y="102821"/>
                  <a:pt x="3713" y="102720"/>
                  <a:pt x="3587" y="102616"/>
                </a:cubicBezTo>
                <a:close/>
                <a:moveTo>
                  <a:pt x="175417" y="104611"/>
                </a:moveTo>
                <a:cubicBezTo>
                  <a:pt x="175419" y="104611"/>
                  <a:pt x="175418" y="104615"/>
                  <a:pt x="175414" y="104622"/>
                </a:cubicBezTo>
                <a:cubicBezTo>
                  <a:pt x="175353" y="104683"/>
                  <a:pt x="175080" y="104957"/>
                  <a:pt x="174715" y="105321"/>
                </a:cubicBezTo>
                <a:cubicBezTo>
                  <a:pt x="174745" y="105291"/>
                  <a:pt x="174745" y="105261"/>
                  <a:pt x="174745" y="105230"/>
                </a:cubicBezTo>
                <a:cubicBezTo>
                  <a:pt x="175225" y="104804"/>
                  <a:pt x="175401" y="104611"/>
                  <a:pt x="175417" y="104611"/>
                </a:cubicBezTo>
                <a:close/>
                <a:moveTo>
                  <a:pt x="17029" y="106394"/>
                </a:moveTo>
                <a:cubicBezTo>
                  <a:pt x="16922" y="106401"/>
                  <a:pt x="16831" y="106411"/>
                  <a:pt x="16754" y="106422"/>
                </a:cubicBezTo>
                <a:lnTo>
                  <a:pt x="16754" y="106422"/>
                </a:lnTo>
                <a:cubicBezTo>
                  <a:pt x="16853" y="106412"/>
                  <a:pt x="16945" y="106402"/>
                  <a:pt x="17029" y="106394"/>
                </a:cubicBezTo>
                <a:close/>
                <a:moveTo>
                  <a:pt x="163438" y="112312"/>
                </a:moveTo>
                <a:cubicBezTo>
                  <a:pt x="163417" y="112330"/>
                  <a:pt x="163394" y="112349"/>
                  <a:pt x="163370" y="112367"/>
                </a:cubicBezTo>
                <a:lnTo>
                  <a:pt x="163370" y="112367"/>
                </a:lnTo>
                <a:cubicBezTo>
                  <a:pt x="163394" y="112349"/>
                  <a:pt x="163417" y="112331"/>
                  <a:pt x="163438" y="112312"/>
                </a:cubicBezTo>
                <a:close/>
                <a:moveTo>
                  <a:pt x="61704" y="1"/>
                </a:moveTo>
                <a:cubicBezTo>
                  <a:pt x="61157" y="1"/>
                  <a:pt x="60883" y="183"/>
                  <a:pt x="60518" y="305"/>
                </a:cubicBezTo>
                <a:cubicBezTo>
                  <a:pt x="60344" y="348"/>
                  <a:pt x="60143" y="385"/>
                  <a:pt x="59871" y="385"/>
                </a:cubicBezTo>
                <a:cubicBezTo>
                  <a:pt x="59572" y="385"/>
                  <a:pt x="59189" y="341"/>
                  <a:pt x="58664" y="214"/>
                </a:cubicBezTo>
                <a:lnTo>
                  <a:pt x="58664" y="214"/>
                </a:lnTo>
                <a:cubicBezTo>
                  <a:pt x="58968" y="335"/>
                  <a:pt x="59363" y="487"/>
                  <a:pt x="58634" y="517"/>
                </a:cubicBezTo>
                <a:cubicBezTo>
                  <a:pt x="57525" y="443"/>
                  <a:pt x="56413" y="409"/>
                  <a:pt x="55299" y="409"/>
                </a:cubicBezTo>
                <a:cubicBezTo>
                  <a:pt x="50942" y="409"/>
                  <a:pt x="46546" y="928"/>
                  <a:pt x="42190" y="1581"/>
                </a:cubicBezTo>
                <a:cubicBezTo>
                  <a:pt x="36718" y="2432"/>
                  <a:pt x="31278" y="3466"/>
                  <a:pt x="25806" y="4135"/>
                </a:cubicBezTo>
                <a:cubicBezTo>
                  <a:pt x="26024" y="4121"/>
                  <a:pt x="26190" y="4115"/>
                  <a:pt x="26310" y="4115"/>
                </a:cubicBezTo>
                <a:cubicBezTo>
                  <a:pt x="27017" y="4115"/>
                  <a:pt x="26189" y="4326"/>
                  <a:pt x="25229" y="4560"/>
                </a:cubicBezTo>
                <a:cubicBezTo>
                  <a:pt x="25313" y="4546"/>
                  <a:pt x="25379" y="4540"/>
                  <a:pt x="25430" y="4540"/>
                </a:cubicBezTo>
                <a:cubicBezTo>
                  <a:pt x="25815" y="4540"/>
                  <a:pt x="25311" y="4909"/>
                  <a:pt x="25472" y="5016"/>
                </a:cubicBezTo>
                <a:cubicBezTo>
                  <a:pt x="23952" y="5229"/>
                  <a:pt x="22432" y="5411"/>
                  <a:pt x="20913" y="5654"/>
                </a:cubicBezTo>
                <a:cubicBezTo>
                  <a:pt x="20214" y="6323"/>
                  <a:pt x="16171" y="6961"/>
                  <a:pt x="15837" y="7569"/>
                </a:cubicBezTo>
                <a:lnTo>
                  <a:pt x="17204" y="7083"/>
                </a:lnTo>
                <a:lnTo>
                  <a:pt x="17204" y="7083"/>
                </a:lnTo>
                <a:cubicBezTo>
                  <a:pt x="16353" y="7630"/>
                  <a:pt x="17113" y="7752"/>
                  <a:pt x="18025" y="7843"/>
                </a:cubicBezTo>
                <a:cubicBezTo>
                  <a:pt x="18967" y="7934"/>
                  <a:pt x="20092" y="7995"/>
                  <a:pt x="20062" y="8360"/>
                </a:cubicBezTo>
                <a:cubicBezTo>
                  <a:pt x="21977" y="7174"/>
                  <a:pt x="25746" y="7873"/>
                  <a:pt x="28968" y="6232"/>
                </a:cubicBezTo>
                <a:cubicBezTo>
                  <a:pt x="28997" y="6231"/>
                  <a:pt x="29023" y="6230"/>
                  <a:pt x="29046" y="6230"/>
                </a:cubicBezTo>
                <a:cubicBezTo>
                  <a:pt x="29657" y="6230"/>
                  <a:pt x="28376" y="6600"/>
                  <a:pt x="28816" y="6688"/>
                </a:cubicBezTo>
                <a:cubicBezTo>
                  <a:pt x="29606" y="6171"/>
                  <a:pt x="30639" y="5867"/>
                  <a:pt x="32615" y="5624"/>
                </a:cubicBezTo>
                <a:lnTo>
                  <a:pt x="32615" y="5624"/>
                </a:lnTo>
                <a:lnTo>
                  <a:pt x="32402" y="5745"/>
                </a:lnTo>
                <a:cubicBezTo>
                  <a:pt x="35138" y="5168"/>
                  <a:pt x="37114" y="4864"/>
                  <a:pt x="39180" y="4621"/>
                </a:cubicBezTo>
                <a:cubicBezTo>
                  <a:pt x="41247" y="4378"/>
                  <a:pt x="43405" y="4195"/>
                  <a:pt x="46506" y="3952"/>
                </a:cubicBezTo>
                <a:lnTo>
                  <a:pt x="46020" y="3648"/>
                </a:lnTo>
                <a:cubicBezTo>
                  <a:pt x="46524" y="3602"/>
                  <a:pt x="46877" y="3587"/>
                  <a:pt x="47155" y="3587"/>
                </a:cubicBezTo>
                <a:cubicBezTo>
                  <a:pt x="47615" y="3587"/>
                  <a:pt x="47871" y="3629"/>
                  <a:pt x="48269" y="3648"/>
                </a:cubicBezTo>
                <a:cubicBezTo>
                  <a:pt x="48696" y="3460"/>
                  <a:pt x="48585" y="3407"/>
                  <a:pt x="48234" y="3407"/>
                </a:cubicBezTo>
                <a:cubicBezTo>
                  <a:pt x="47960" y="3407"/>
                  <a:pt x="47540" y="3439"/>
                  <a:pt x="47114" y="3466"/>
                </a:cubicBezTo>
                <a:cubicBezTo>
                  <a:pt x="46692" y="3507"/>
                  <a:pt x="46265" y="3547"/>
                  <a:pt x="45981" y="3547"/>
                </a:cubicBezTo>
                <a:cubicBezTo>
                  <a:pt x="45630" y="3547"/>
                  <a:pt x="45498" y="3485"/>
                  <a:pt x="45868" y="3283"/>
                </a:cubicBezTo>
                <a:lnTo>
                  <a:pt x="45868" y="3283"/>
                </a:lnTo>
                <a:cubicBezTo>
                  <a:pt x="46146" y="3358"/>
                  <a:pt x="46561" y="3387"/>
                  <a:pt x="47067" y="3387"/>
                </a:cubicBezTo>
                <a:cubicBezTo>
                  <a:pt x="48219" y="3387"/>
                  <a:pt x="49846" y="3237"/>
                  <a:pt x="51430" y="3131"/>
                </a:cubicBezTo>
                <a:cubicBezTo>
                  <a:pt x="52317" y="3084"/>
                  <a:pt x="53195" y="3051"/>
                  <a:pt x="53972" y="3051"/>
                </a:cubicBezTo>
                <a:cubicBezTo>
                  <a:pt x="55192" y="3051"/>
                  <a:pt x="56165" y="3133"/>
                  <a:pt x="56536" y="3375"/>
                </a:cubicBezTo>
                <a:cubicBezTo>
                  <a:pt x="58573" y="3375"/>
                  <a:pt x="55929" y="2979"/>
                  <a:pt x="57965" y="2949"/>
                </a:cubicBezTo>
                <a:lnTo>
                  <a:pt x="57965" y="2949"/>
                </a:lnTo>
                <a:lnTo>
                  <a:pt x="58512" y="3192"/>
                </a:lnTo>
                <a:lnTo>
                  <a:pt x="59029" y="2888"/>
                </a:lnTo>
                <a:cubicBezTo>
                  <a:pt x="60397" y="2979"/>
                  <a:pt x="61035" y="3283"/>
                  <a:pt x="61096" y="3466"/>
                </a:cubicBezTo>
                <a:cubicBezTo>
                  <a:pt x="61029" y="3460"/>
                  <a:pt x="60951" y="3457"/>
                  <a:pt x="60867" y="3457"/>
                </a:cubicBezTo>
                <a:cubicBezTo>
                  <a:pt x="60529" y="3457"/>
                  <a:pt x="60087" y="3496"/>
                  <a:pt x="59819" y="3496"/>
                </a:cubicBezTo>
                <a:cubicBezTo>
                  <a:pt x="60670" y="3648"/>
                  <a:pt x="61886" y="3679"/>
                  <a:pt x="62980" y="3709"/>
                </a:cubicBezTo>
                <a:cubicBezTo>
                  <a:pt x="63831" y="3733"/>
                  <a:pt x="64585" y="3758"/>
                  <a:pt x="65008" y="3813"/>
                </a:cubicBezTo>
                <a:lnTo>
                  <a:pt x="65008" y="3813"/>
                </a:lnTo>
                <a:cubicBezTo>
                  <a:pt x="64454" y="3708"/>
                  <a:pt x="63899" y="3606"/>
                  <a:pt x="63345" y="3527"/>
                </a:cubicBezTo>
                <a:lnTo>
                  <a:pt x="63345" y="3527"/>
                </a:lnTo>
                <a:cubicBezTo>
                  <a:pt x="66111" y="3618"/>
                  <a:pt x="69151" y="4104"/>
                  <a:pt x="72038" y="4864"/>
                </a:cubicBezTo>
                <a:cubicBezTo>
                  <a:pt x="74926" y="5654"/>
                  <a:pt x="77631" y="6779"/>
                  <a:pt x="79850" y="8086"/>
                </a:cubicBezTo>
                <a:lnTo>
                  <a:pt x="79637" y="7721"/>
                </a:lnTo>
                <a:lnTo>
                  <a:pt x="79637" y="7721"/>
                </a:lnTo>
                <a:cubicBezTo>
                  <a:pt x="80488" y="8208"/>
                  <a:pt x="81035" y="8633"/>
                  <a:pt x="81461" y="8998"/>
                </a:cubicBezTo>
                <a:cubicBezTo>
                  <a:pt x="81886" y="9332"/>
                  <a:pt x="82130" y="9667"/>
                  <a:pt x="82403" y="9970"/>
                </a:cubicBezTo>
                <a:cubicBezTo>
                  <a:pt x="82555" y="10122"/>
                  <a:pt x="82677" y="10305"/>
                  <a:pt x="82798" y="10487"/>
                </a:cubicBezTo>
                <a:cubicBezTo>
                  <a:pt x="82950" y="10670"/>
                  <a:pt x="83102" y="10852"/>
                  <a:pt x="83285" y="11095"/>
                </a:cubicBezTo>
                <a:cubicBezTo>
                  <a:pt x="83437" y="11338"/>
                  <a:pt x="83649" y="11612"/>
                  <a:pt x="83862" y="11946"/>
                </a:cubicBezTo>
                <a:cubicBezTo>
                  <a:pt x="83984" y="12098"/>
                  <a:pt x="84105" y="12281"/>
                  <a:pt x="84227" y="12463"/>
                </a:cubicBezTo>
                <a:cubicBezTo>
                  <a:pt x="84288" y="12554"/>
                  <a:pt x="84349" y="12676"/>
                  <a:pt x="84440" y="12767"/>
                </a:cubicBezTo>
                <a:cubicBezTo>
                  <a:pt x="84500" y="12858"/>
                  <a:pt x="84561" y="12980"/>
                  <a:pt x="84622" y="13101"/>
                </a:cubicBezTo>
                <a:lnTo>
                  <a:pt x="84500" y="12980"/>
                </a:lnTo>
                <a:lnTo>
                  <a:pt x="84500" y="12980"/>
                </a:lnTo>
                <a:cubicBezTo>
                  <a:pt x="84774" y="13314"/>
                  <a:pt x="85108" y="13709"/>
                  <a:pt x="85321" y="14195"/>
                </a:cubicBezTo>
                <a:cubicBezTo>
                  <a:pt x="85443" y="14439"/>
                  <a:pt x="85595" y="14682"/>
                  <a:pt x="85686" y="14955"/>
                </a:cubicBezTo>
                <a:cubicBezTo>
                  <a:pt x="85777" y="15199"/>
                  <a:pt x="85868" y="15472"/>
                  <a:pt x="85959" y="15746"/>
                </a:cubicBezTo>
                <a:cubicBezTo>
                  <a:pt x="85882" y="15616"/>
                  <a:pt x="85831" y="15563"/>
                  <a:pt x="85799" y="15563"/>
                </a:cubicBezTo>
                <a:cubicBezTo>
                  <a:pt x="85718" y="15563"/>
                  <a:pt x="85755" y="15905"/>
                  <a:pt x="85777" y="16232"/>
                </a:cubicBezTo>
                <a:cubicBezTo>
                  <a:pt x="85777" y="16522"/>
                  <a:pt x="85753" y="16799"/>
                  <a:pt x="85680" y="16799"/>
                </a:cubicBezTo>
                <a:cubicBezTo>
                  <a:pt x="85638" y="16799"/>
                  <a:pt x="85581" y="16708"/>
                  <a:pt x="85504" y="16475"/>
                </a:cubicBezTo>
                <a:lnTo>
                  <a:pt x="85504" y="16475"/>
                </a:lnTo>
                <a:cubicBezTo>
                  <a:pt x="85564" y="16718"/>
                  <a:pt x="85625" y="16931"/>
                  <a:pt x="85686" y="17113"/>
                </a:cubicBezTo>
                <a:cubicBezTo>
                  <a:pt x="85716" y="17205"/>
                  <a:pt x="85747" y="17296"/>
                  <a:pt x="85777" y="17387"/>
                </a:cubicBezTo>
                <a:cubicBezTo>
                  <a:pt x="85777" y="17478"/>
                  <a:pt x="85777" y="17569"/>
                  <a:pt x="85808" y="17661"/>
                </a:cubicBezTo>
                <a:cubicBezTo>
                  <a:pt x="85838" y="17995"/>
                  <a:pt x="85899" y="18238"/>
                  <a:pt x="85929" y="18451"/>
                </a:cubicBezTo>
                <a:cubicBezTo>
                  <a:pt x="85990" y="18846"/>
                  <a:pt x="85990" y="19059"/>
                  <a:pt x="86051" y="19241"/>
                </a:cubicBezTo>
                <a:cubicBezTo>
                  <a:pt x="86081" y="19393"/>
                  <a:pt x="86142" y="19515"/>
                  <a:pt x="86233" y="19788"/>
                </a:cubicBezTo>
                <a:cubicBezTo>
                  <a:pt x="86263" y="20062"/>
                  <a:pt x="86324" y="20427"/>
                  <a:pt x="86355" y="21186"/>
                </a:cubicBezTo>
                <a:lnTo>
                  <a:pt x="85899" y="21734"/>
                </a:lnTo>
                <a:cubicBezTo>
                  <a:pt x="85899" y="21977"/>
                  <a:pt x="85899" y="22190"/>
                  <a:pt x="85899" y="22372"/>
                </a:cubicBezTo>
                <a:cubicBezTo>
                  <a:pt x="85899" y="22554"/>
                  <a:pt x="85868" y="22706"/>
                  <a:pt x="85838" y="22919"/>
                </a:cubicBezTo>
                <a:cubicBezTo>
                  <a:pt x="85777" y="23132"/>
                  <a:pt x="85716" y="23375"/>
                  <a:pt x="85625" y="23709"/>
                </a:cubicBezTo>
                <a:cubicBezTo>
                  <a:pt x="85504" y="24013"/>
                  <a:pt x="85352" y="24408"/>
                  <a:pt x="85139" y="24925"/>
                </a:cubicBezTo>
                <a:cubicBezTo>
                  <a:pt x="85281" y="24466"/>
                  <a:pt x="85284" y="24320"/>
                  <a:pt x="85219" y="24320"/>
                </a:cubicBezTo>
                <a:cubicBezTo>
                  <a:pt x="85159" y="24320"/>
                  <a:pt x="85043" y="24444"/>
                  <a:pt x="84926" y="24560"/>
                </a:cubicBezTo>
                <a:cubicBezTo>
                  <a:pt x="84823" y="24664"/>
                  <a:pt x="84720" y="24756"/>
                  <a:pt x="84656" y="24756"/>
                </a:cubicBezTo>
                <a:cubicBezTo>
                  <a:pt x="84570" y="24756"/>
                  <a:pt x="84556" y="24586"/>
                  <a:pt x="84713" y="24044"/>
                </a:cubicBezTo>
                <a:lnTo>
                  <a:pt x="84713" y="24044"/>
                </a:lnTo>
                <a:cubicBezTo>
                  <a:pt x="83467" y="25898"/>
                  <a:pt x="82586" y="27326"/>
                  <a:pt x="81826" y="28542"/>
                </a:cubicBezTo>
                <a:cubicBezTo>
                  <a:pt x="81431" y="29120"/>
                  <a:pt x="81066" y="29636"/>
                  <a:pt x="80671" y="30062"/>
                </a:cubicBezTo>
                <a:cubicBezTo>
                  <a:pt x="80245" y="30487"/>
                  <a:pt x="79820" y="30852"/>
                  <a:pt x="79272" y="31065"/>
                </a:cubicBezTo>
                <a:cubicBezTo>
                  <a:pt x="79090" y="31452"/>
                  <a:pt x="79091" y="31609"/>
                  <a:pt x="79206" y="31609"/>
                </a:cubicBezTo>
                <a:cubicBezTo>
                  <a:pt x="79397" y="31609"/>
                  <a:pt x="79903" y="31172"/>
                  <a:pt x="80397" y="30639"/>
                </a:cubicBezTo>
                <a:cubicBezTo>
                  <a:pt x="80579" y="30427"/>
                  <a:pt x="80792" y="30214"/>
                  <a:pt x="80975" y="30032"/>
                </a:cubicBezTo>
                <a:cubicBezTo>
                  <a:pt x="81157" y="29819"/>
                  <a:pt x="81309" y="29636"/>
                  <a:pt x="81431" y="29484"/>
                </a:cubicBezTo>
                <a:cubicBezTo>
                  <a:pt x="81583" y="29313"/>
                  <a:pt x="81687" y="29202"/>
                  <a:pt x="81699" y="29202"/>
                </a:cubicBezTo>
                <a:lnTo>
                  <a:pt x="81699" y="29202"/>
                </a:lnTo>
                <a:cubicBezTo>
                  <a:pt x="81707" y="29202"/>
                  <a:pt x="81681" y="29241"/>
                  <a:pt x="81613" y="29332"/>
                </a:cubicBezTo>
                <a:cubicBezTo>
                  <a:pt x="81709" y="29264"/>
                  <a:pt x="81774" y="29233"/>
                  <a:pt x="81812" y="29233"/>
                </a:cubicBezTo>
                <a:cubicBezTo>
                  <a:pt x="81945" y="29233"/>
                  <a:pt x="81767" y="29605"/>
                  <a:pt x="81461" y="30123"/>
                </a:cubicBezTo>
                <a:cubicBezTo>
                  <a:pt x="81248" y="30457"/>
                  <a:pt x="80975" y="30822"/>
                  <a:pt x="80671" y="31187"/>
                </a:cubicBezTo>
                <a:cubicBezTo>
                  <a:pt x="80397" y="31521"/>
                  <a:pt x="80093" y="31886"/>
                  <a:pt x="79789" y="32129"/>
                </a:cubicBezTo>
                <a:cubicBezTo>
                  <a:pt x="79242" y="32676"/>
                  <a:pt x="78634" y="32950"/>
                  <a:pt x="77783" y="33405"/>
                </a:cubicBezTo>
                <a:cubicBezTo>
                  <a:pt x="77357" y="33649"/>
                  <a:pt x="76871" y="33922"/>
                  <a:pt x="76324" y="34287"/>
                </a:cubicBezTo>
                <a:cubicBezTo>
                  <a:pt x="75798" y="34667"/>
                  <a:pt x="75187" y="35103"/>
                  <a:pt x="74493" y="35677"/>
                </a:cubicBezTo>
                <a:lnTo>
                  <a:pt x="74493" y="35677"/>
                </a:lnTo>
                <a:cubicBezTo>
                  <a:pt x="74710" y="35489"/>
                  <a:pt x="74714" y="35420"/>
                  <a:pt x="74987" y="35229"/>
                </a:cubicBezTo>
                <a:lnTo>
                  <a:pt x="74987" y="35229"/>
                </a:lnTo>
                <a:cubicBezTo>
                  <a:pt x="73771" y="35989"/>
                  <a:pt x="73011" y="37235"/>
                  <a:pt x="71430" y="38056"/>
                </a:cubicBezTo>
                <a:cubicBezTo>
                  <a:pt x="71187" y="38542"/>
                  <a:pt x="70731" y="38877"/>
                  <a:pt x="70336" y="39181"/>
                </a:cubicBezTo>
                <a:cubicBezTo>
                  <a:pt x="69941" y="39485"/>
                  <a:pt x="69637" y="39728"/>
                  <a:pt x="69728" y="40062"/>
                </a:cubicBezTo>
                <a:cubicBezTo>
                  <a:pt x="70640" y="39333"/>
                  <a:pt x="71552" y="38573"/>
                  <a:pt x="72433" y="37813"/>
                </a:cubicBezTo>
                <a:lnTo>
                  <a:pt x="72433" y="37813"/>
                </a:lnTo>
                <a:cubicBezTo>
                  <a:pt x="70974" y="39150"/>
                  <a:pt x="69880" y="40883"/>
                  <a:pt x="66962" y="42524"/>
                </a:cubicBezTo>
                <a:cubicBezTo>
                  <a:pt x="67114" y="42281"/>
                  <a:pt x="67813" y="41551"/>
                  <a:pt x="68330" y="41096"/>
                </a:cubicBezTo>
                <a:lnTo>
                  <a:pt x="68330" y="41096"/>
                </a:lnTo>
                <a:cubicBezTo>
                  <a:pt x="67418" y="41521"/>
                  <a:pt x="66871" y="42281"/>
                  <a:pt x="65959" y="42707"/>
                </a:cubicBezTo>
                <a:cubicBezTo>
                  <a:pt x="65838" y="42068"/>
                  <a:pt x="69394" y="40123"/>
                  <a:pt x="70792" y="38451"/>
                </a:cubicBezTo>
                <a:lnTo>
                  <a:pt x="70792" y="38451"/>
                </a:lnTo>
                <a:cubicBezTo>
                  <a:pt x="70037" y="38792"/>
                  <a:pt x="68579" y="40363"/>
                  <a:pt x="68280" y="40363"/>
                </a:cubicBezTo>
                <a:cubicBezTo>
                  <a:pt x="68206" y="40363"/>
                  <a:pt x="68203" y="40267"/>
                  <a:pt x="68300" y="40032"/>
                </a:cubicBezTo>
                <a:lnTo>
                  <a:pt x="68300" y="40032"/>
                </a:lnTo>
                <a:cubicBezTo>
                  <a:pt x="67540" y="41612"/>
                  <a:pt x="65169" y="42159"/>
                  <a:pt x="63345" y="44135"/>
                </a:cubicBezTo>
                <a:lnTo>
                  <a:pt x="63284" y="43740"/>
                </a:lnTo>
                <a:cubicBezTo>
                  <a:pt x="62980" y="44014"/>
                  <a:pt x="62372" y="44652"/>
                  <a:pt x="61734" y="45047"/>
                </a:cubicBezTo>
                <a:lnTo>
                  <a:pt x="62616" y="43892"/>
                </a:lnTo>
                <a:lnTo>
                  <a:pt x="62616" y="43892"/>
                </a:lnTo>
                <a:cubicBezTo>
                  <a:pt x="61096" y="45412"/>
                  <a:pt x="59029" y="45868"/>
                  <a:pt x="57448" y="47144"/>
                </a:cubicBezTo>
                <a:cubicBezTo>
                  <a:pt x="58779" y="46280"/>
                  <a:pt x="59259" y="46041"/>
                  <a:pt x="59424" y="46041"/>
                </a:cubicBezTo>
                <a:cubicBezTo>
                  <a:pt x="59627" y="46041"/>
                  <a:pt x="59352" y="46403"/>
                  <a:pt x="59606" y="46403"/>
                </a:cubicBezTo>
                <a:cubicBezTo>
                  <a:pt x="59696" y="46403"/>
                  <a:pt x="59853" y="46357"/>
                  <a:pt x="60123" y="46232"/>
                </a:cubicBezTo>
                <a:lnTo>
                  <a:pt x="60123" y="46232"/>
                </a:lnTo>
                <a:cubicBezTo>
                  <a:pt x="55978" y="49470"/>
                  <a:pt x="57073" y="47106"/>
                  <a:pt x="52258" y="50291"/>
                </a:cubicBezTo>
                <a:lnTo>
                  <a:pt x="52258" y="50291"/>
                </a:lnTo>
                <a:cubicBezTo>
                  <a:pt x="52776" y="49956"/>
                  <a:pt x="53866" y="49423"/>
                  <a:pt x="54106" y="49423"/>
                </a:cubicBezTo>
                <a:cubicBezTo>
                  <a:pt x="54202" y="49423"/>
                  <a:pt x="54162" y="49509"/>
                  <a:pt x="53892" y="49728"/>
                </a:cubicBezTo>
                <a:cubicBezTo>
                  <a:pt x="52889" y="50275"/>
                  <a:pt x="51552" y="50913"/>
                  <a:pt x="50883" y="51126"/>
                </a:cubicBezTo>
                <a:cubicBezTo>
                  <a:pt x="49668" y="51902"/>
                  <a:pt x="49448" y="52104"/>
                  <a:pt x="49587" y="52104"/>
                </a:cubicBezTo>
                <a:cubicBezTo>
                  <a:pt x="49737" y="52104"/>
                  <a:pt x="50307" y="51868"/>
                  <a:pt x="50491" y="51868"/>
                </a:cubicBezTo>
                <a:cubicBezTo>
                  <a:pt x="50596" y="51868"/>
                  <a:pt x="50575" y="51946"/>
                  <a:pt x="50275" y="52190"/>
                </a:cubicBezTo>
                <a:cubicBezTo>
                  <a:pt x="48907" y="52494"/>
                  <a:pt x="48725" y="53345"/>
                  <a:pt x="47327" y="54348"/>
                </a:cubicBezTo>
                <a:lnTo>
                  <a:pt x="47144" y="54044"/>
                </a:lnTo>
                <a:cubicBezTo>
                  <a:pt x="43193" y="56141"/>
                  <a:pt x="46536" y="55290"/>
                  <a:pt x="42950" y="57144"/>
                </a:cubicBezTo>
                <a:lnTo>
                  <a:pt x="44135" y="55837"/>
                </a:lnTo>
                <a:lnTo>
                  <a:pt x="44135" y="55837"/>
                </a:lnTo>
                <a:lnTo>
                  <a:pt x="42402" y="57023"/>
                </a:lnTo>
                <a:lnTo>
                  <a:pt x="42554" y="56445"/>
                </a:lnTo>
                <a:lnTo>
                  <a:pt x="42554" y="56445"/>
                </a:lnTo>
                <a:cubicBezTo>
                  <a:pt x="40761" y="57874"/>
                  <a:pt x="40123" y="58178"/>
                  <a:pt x="38147" y="59242"/>
                </a:cubicBezTo>
                <a:cubicBezTo>
                  <a:pt x="38168" y="59240"/>
                  <a:pt x="38187" y="59238"/>
                  <a:pt x="38206" y="59238"/>
                </a:cubicBezTo>
                <a:cubicBezTo>
                  <a:pt x="38688" y="59238"/>
                  <a:pt x="38178" y="60009"/>
                  <a:pt x="36566" y="61005"/>
                </a:cubicBezTo>
                <a:cubicBezTo>
                  <a:pt x="36309" y="61109"/>
                  <a:pt x="36174" y="61143"/>
                  <a:pt x="36103" y="61143"/>
                </a:cubicBezTo>
                <a:cubicBezTo>
                  <a:pt x="35972" y="61143"/>
                  <a:pt x="36059" y="61027"/>
                  <a:pt x="35997" y="61027"/>
                </a:cubicBezTo>
                <a:cubicBezTo>
                  <a:pt x="35927" y="61027"/>
                  <a:pt x="35661" y="61178"/>
                  <a:pt x="34652" y="61825"/>
                </a:cubicBezTo>
                <a:cubicBezTo>
                  <a:pt x="35077" y="61278"/>
                  <a:pt x="35533" y="60670"/>
                  <a:pt x="36749" y="60336"/>
                </a:cubicBezTo>
                <a:cubicBezTo>
                  <a:pt x="36779" y="60154"/>
                  <a:pt x="37144" y="59819"/>
                  <a:pt x="37205" y="59637"/>
                </a:cubicBezTo>
                <a:lnTo>
                  <a:pt x="37205" y="59637"/>
                </a:lnTo>
                <a:cubicBezTo>
                  <a:pt x="35837" y="60184"/>
                  <a:pt x="34044" y="61491"/>
                  <a:pt x="33193" y="62038"/>
                </a:cubicBezTo>
                <a:cubicBezTo>
                  <a:pt x="33527" y="61856"/>
                  <a:pt x="33952" y="61613"/>
                  <a:pt x="34165" y="61521"/>
                </a:cubicBezTo>
                <a:lnTo>
                  <a:pt x="34165" y="61521"/>
                </a:lnTo>
                <a:lnTo>
                  <a:pt x="30974" y="64105"/>
                </a:lnTo>
                <a:cubicBezTo>
                  <a:pt x="30837" y="64160"/>
                  <a:pt x="30749" y="64184"/>
                  <a:pt x="30700" y="64184"/>
                </a:cubicBezTo>
                <a:cubicBezTo>
                  <a:pt x="30530" y="64184"/>
                  <a:pt x="30813" y="63901"/>
                  <a:pt x="31095" y="63619"/>
                </a:cubicBezTo>
                <a:lnTo>
                  <a:pt x="31095" y="63619"/>
                </a:lnTo>
                <a:cubicBezTo>
                  <a:pt x="30427" y="64075"/>
                  <a:pt x="30031" y="64531"/>
                  <a:pt x="29028" y="65199"/>
                </a:cubicBezTo>
                <a:cubicBezTo>
                  <a:pt x="29117" y="64816"/>
                  <a:pt x="28919" y="64576"/>
                  <a:pt x="30155" y="63619"/>
                </a:cubicBezTo>
                <a:lnTo>
                  <a:pt x="30155" y="63619"/>
                </a:lnTo>
                <a:cubicBezTo>
                  <a:pt x="29161" y="64379"/>
                  <a:pt x="28168" y="65139"/>
                  <a:pt x="27174" y="65898"/>
                </a:cubicBezTo>
                <a:cubicBezTo>
                  <a:pt x="26953" y="65923"/>
                  <a:pt x="25861" y="66423"/>
                  <a:pt x="25640" y="66423"/>
                </a:cubicBezTo>
                <a:cubicBezTo>
                  <a:pt x="25587" y="66423"/>
                  <a:pt x="25584" y="66394"/>
                  <a:pt x="25654" y="66324"/>
                </a:cubicBezTo>
                <a:lnTo>
                  <a:pt x="25654" y="66324"/>
                </a:lnTo>
                <a:cubicBezTo>
                  <a:pt x="23770" y="67357"/>
                  <a:pt x="21551" y="69728"/>
                  <a:pt x="19089" y="71218"/>
                </a:cubicBezTo>
                <a:cubicBezTo>
                  <a:pt x="18998" y="71339"/>
                  <a:pt x="18785" y="71552"/>
                  <a:pt x="18299" y="71947"/>
                </a:cubicBezTo>
                <a:cubicBezTo>
                  <a:pt x="16080" y="73497"/>
                  <a:pt x="13922" y="74652"/>
                  <a:pt x="11703" y="77084"/>
                </a:cubicBezTo>
                <a:cubicBezTo>
                  <a:pt x="11125" y="77327"/>
                  <a:pt x="10517" y="77601"/>
                  <a:pt x="9940" y="77874"/>
                </a:cubicBezTo>
                <a:cubicBezTo>
                  <a:pt x="9441" y="78373"/>
                  <a:pt x="9397" y="78508"/>
                  <a:pt x="9529" y="78508"/>
                </a:cubicBezTo>
                <a:cubicBezTo>
                  <a:pt x="9639" y="78508"/>
                  <a:pt x="9869" y="78416"/>
                  <a:pt x="10061" y="78361"/>
                </a:cubicBezTo>
                <a:cubicBezTo>
                  <a:pt x="10164" y="78324"/>
                  <a:pt x="10255" y="78296"/>
                  <a:pt x="10315" y="78296"/>
                </a:cubicBezTo>
                <a:cubicBezTo>
                  <a:pt x="10504" y="78296"/>
                  <a:pt x="10372" y="78574"/>
                  <a:pt x="9241" y="79728"/>
                </a:cubicBezTo>
                <a:cubicBezTo>
                  <a:pt x="8754" y="80275"/>
                  <a:pt x="8420" y="80579"/>
                  <a:pt x="8207" y="80731"/>
                </a:cubicBezTo>
                <a:cubicBezTo>
                  <a:pt x="8062" y="80835"/>
                  <a:pt x="7973" y="80882"/>
                  <a:pt x="7903" y="80882"/>
                </a:cubicBezTo>
                <a:cubicBezTo>
                  <a:pt x="7870" y="80882"/>
                  <a:pt x="7841" y="80872"/>
                  <a:pt x="7812" y="80853"/>
                </a:cubicBezTo>
                <a:cubicBezTo>
                  <a:pt x="7732" y="80813"/>
                  <a:pt x="7705" y="80668"/>
                  <a:pt x="7575" y="80668"/>
                </a:cubicBezTo>
                <a:cubicBezTo>
                  <a:pt x="7507" y="80668"/>
                  <a:pt x="7411" y="80708"/>
                  <a:pt x="7265" y="80823"/>
                </a:cubicBezTo>
                <a:cubicBezTo>
                  <a:pt x="7052" y="81157"/>
                  <a:pt x="6809" y="81522"/>
                  <a:pt x="6505" y="81947"/>
                </a:cubicBezTo>
                <a:cubicBezTo>
                  <a:pt x="6232" y="82403"/>
                  <a:pt x="5928" y="82859"/>
                  <a:pt x="5563" y="83345"/>
                </a:cubicBezTo>
                <a:cubicBezTo>
                  <a:pt x="5228" y="83862"/>
                  <a:pt x="4864" y="84379"/>
                  <a:pt x="4438" y="84926"/>
                </a:cubicBezTo>
                <a:cubicBezTo>
                  <a:pt x="4043" y="85473"/>
                  <a:pt x="3587" y="85990"/>
                  <a:pt x="3131" y="86567"/>
                </a:cubicBezTo>
                <a:cubicBezTo>
                  <a:pt x="3222" y="86355"/>
                  <a:pt x="3344" y="86142"/>
                  <a:pt x="3466" y="85959"/>
                </a:cubicBezTo>
                <a:cubicBezTo>
                  <a:pt x="3587" y="85777"/>
                  <a:pt x="3709" y="85595"/>
                  <a:pt x="3830" y="85443"/>
                </a:cubicBezTo>
                <a:cubicBezTo>
                  <a:pt x="4043" y="85078"/>
                  <a:pt x="4286" y="84744"/>
                  <a:pt x="4529" y="84409"/>
                </a:cubicBezTo>
                <a:lnTo>
                  <a:pt x="4529" y="84409"/>
                </a:lnTo>
                <a:cubicBezTo>
                  <a:pt x="4256" y="84652"/>
                  <a:pt x="4013" y="84926"/>
                  <a:pt x="3769" y="85200"/>
                </a:cubicBezTo>
                <a:cubicBezTo>
                  <a:pt x="3526" y="85473"/>
                  <a:pt x="3253" y="85716"/>
                  <a:pt x="3010" y="86020"/>
                </a:cubicBezTo>
                <a:cubicBezTo>
                  <a:pt x="3283" y="85382"/>
                  <a:pt x="3587" y="84835"/>
                  <a:pt x="3861" y="84379"/>
                </a:cubicBezTo>
                <a:cubicBezTo>
                  <a:pt x="4104" y="83923"/>
                  <a:pt x="4347" y="83558"/>
                  <a:pt x="4499" y="83315"/>
                </a:cubicBezTo>
                <a:cubicBezTo>
                  <a:pt x="4639" y="83105"/>
                  <a:pt x="4701" y="82986"/>
                  <a:pt x="4648" y="82986"/>
                </a:cubicBezTo>
                <a:cubicBezTo>
                  <a:pt x="4586" y="82986"/>
                  <a:pt x="4365" y="83150"/>
                  <a:pt x="3921" y="83528"/>
                </a:cubicBezTo>
                <a:cubicBezTo>
                  <a:pt x="4073" y="83741"/>
                  <a:pt x="3800" y="84257"/>
                  <a:pt x="3374" y="84987"/>
                </a:cubicBezTo>
                <a:cubicBezTo>
                  <a:pt x="3162" y="85352"/>
                  <a:pt x="2918" y="85747"/>
                  <a:pt x="2645" y="86203"/>
                </a:cubicBezTo>
                <a:cubicBezTo>
                  <a:pt x="2402" y="86659"/>
                  <a:pt x="2098" y="87114"/>
                  <a:pt x="1855" y="87631"/>
                </a:cubicBezTo>
                <a:cubicBezTo>
                  <a:pt x="791" y="89576"/>
                  <a:pt x="152" y="91887"/>
                  <a:pt x="700" y="92191"/>
                </a:cubicBezTo>
                <a:cubicBezTo>
                  <a:pt x="517" y="92677"/>
                  <a:pt x="304" y="93163"/>
                  <a:pt x="213" y="93680"/>
                </a:cubicBezTo>
                <a:cubicBezTo>
                  <a:pt x="244" y="93467"/>
                  <a:pt x="244" y="93315"/>
                  <a:pt x="244" y="93194"/>
                </a:cubicBezTo>
                <a:cubicBezTo>
                  <a:pt x="244" y="93072"/>
                  <a:pt x="274" y="92950"/>
                  <a:pt x="304" y="92707"/>
                </a:cubicBezTo>
                <a:lnTo>
                  <a:pt x="304" y="92707"/>
                </a:lnTo>
                <a:cubicBezTo>
                  <a:pt x="244" y="92890"/>
                  <a:pt x="183" y="93072"/>
                  <a:pt x="152" y="93224"/>
                </a:cubicBezTo>
                <a:cubicBezTo>
                  <a:pt x="122" y="93406"/>
                  <a:pt x="92" y="93558"/>
                  <a:pt x="61" y="93680"/>
                </a:cubicBezTo>
                <a:cubicBezTo>
                  <a:pt x="31" y="93984"/>
                  <a:pt x="0" y="94227"/>
                  <a:pt x="31" y="94440"/>
                </a:cubicBezTo>
                <a:cubicBezTo>
                  <a:pt x="31" y="94653"/>
                  <a:pt x="61" y="94835"/>
                  <a:pt x="122" y="95017"/>
                </a:cubicBezTo>
                <a:cubicBezTo>
                  <a:pt x="152" y="95200"/>
                  <a:pt x="213" y="95352"/>
                  <a:pt x="274" y="95534"/>
                </a:cubicBezTo>
                <a:cubicBezTo>
                  <a:pt x="396" y="95868"/>
                  <a:pt x="548" y="96233"/>
                  <a:pt x="730" y="96719"/>
                </a:cubicBezTo>
                <a:cubicBezTo>
                  <a:pt x="821" y="96993"/>
                  <a:pt x="882" y="97267"/>
                  <a:pt x="973" y="97601"/>
                </a:cubicBezTo>
                <a:cubicBezTo>
                  <a:pt x="1095" y="97935"/>
                  <a:pt x="1216" y="98330"/>
                  <a:pt x="1338" y="98817"/>
                </a:cubicBezTo>
                <a:cubicBezTo>
                  <a:pt x="1338" y="98878"/>
                  <a:pt x="1368" y="98969"/>
                  <a:pt x="1368" y="99030"/>
                </a:cubicBezTo>
                <a:cubicBezTo>
                  <a:pt x="1399" y="99121"/>
                  <a:pt x="1429" y="99212"/>
                  <a:pt x="1459" y="99273"/>
                </a:cubicBezTo>
                <a:cubicBezTo>
                  <a:pt x="1520" y="99455"/>
                  <a:pt x="1551" y="99577"/>
                  <a:pt x="1611" y="99729"/>
                </a:cubicBezTo>
                <a:cubicBezTo>
                  <a:pt x="1703" y="100002"/>
                  <a:pt x="1794" y="100215"/>
                  <a:pt x="1855" y="100367"/>
                </a:cubicBezTo>
                <a:cubicBezTo>
                  <a:pt x="1885" y="100519"/>
                  <a:pt x="1915" y="100610"/>
                  <a:pt x="1885" y="100610"/>
                </a:cubicBezTo>
                <a:cubicBezTo>
                  <a:pt x="1824" y="100610"/>
                  <a:pt x="1733" y="100519"/>
                  <a:pt x="1581" y="100306"/>
                </a:cubicBezTo>
                <a:lnTo>
                  <a:pt x="1581" y="100306"/>
                </a:lnTo>
                <a:cubicBezTo>
                  <a:pt x="2219" y="101248"/>
                  <a:pt x="3010" y="102039"/>
                  <a:pt x="3861" y="102616"/>
                </a:cubicBezTo>
                <a:cubicBezTo>
                  <a:pt x="4215" y="102909"/>
                  <a:pt x="4319" y="103061"/>
                  <a:pt x="4246" y="103061"/>
                </a:cubicBezTo>
                <a:cubicBezTo>
                  <a:pt x="4204" y="103061"/>
                  <a:pt x="4108" y="103014"/>
                  <a:pt x="3969" y="102917"/>
                </a:cubicBezTo>
                <a:lnTo>
                  <a:pt x="3969" y="102917"/>
                </a:lnTo>
                <a:cubicBezTo>
                  <a:pt x="5120" y="103782"/>
                  <a:pt x="6400" y="104364"/>
                  <a:pt x="7630" y="104774"/>
                </a:cubicBezTo>
                <a:lnTo>
                  <a:pt x="7599" y="104805"/>
                </a:lnTo>
                <a:cubicBezTo>
                  <a:pt x="8238" y="104896"/>
                  <a:pt x="9636" y="105017"/>
                  <a:pt x="10305" y="105048"/>
                </a:cubicBezTo>
                <a:cubicBezTo>
                  <a:pt x="10671" y="105192"/>
                  <a:pt x="10697" y="105231"/>
                  <a:pt x="10593" y="105231"/>
                </a:cubicBezTo>
                <a:cubicBezTo>
                  <a:pt x="10473" y="105231"/>
                  <a:pt x="10180" y="105179"/>
                  <a:pt x="10045" y="105179"/>
                </a:cubicBezTo>
                <a:cubicBezTo>
                  <a:pt x="9978" y="105179"/>
                  <a:pt x="9949" y="105192"/>
                  <a:pt x="10001" y="105230"/>
                </a:cubicBezTo>
                <a:cubicBezTo>
                  <a:pt x="10791" y="105321"/>
                  <a:pt x="11551" y="105382"/>
                  <a:pt x="12311" y="105413"/>
                </a:cubicBezTo>
                <a:cubicBezTo>
                  <a:pt x="12767" y="105610"/>
                  <a:pt x="12508" y="105717"/>
                  <a:pt x="11938" y="105717"/>
                </a:cubicBezTo>
                <a:cubicBezTo>
                  <a:pt x="11368" y="105717"/>
                  <a:pt x="10487" y="105610"/>
                  <a:pt x="9697" y="105382"/>
                </a:cubicBezTo>
                <a:lnTo>
                  <a:pt x="9697" y="105382"/>
                </a:lnTo>
                <a:cubicBezTo>
                  <a:pt x="10639" y="106142"/>
                  <a:pt x="11156" y="106172"/>
                  <a:pt x="11976" y="106172"/>
                </a:cubicBezTo>
                <a:cubicBezTo>
                  <a:pt x="12797" y="106203"/>
                  <a:pt x="13922" y="106203"/>
                  <a:pt x="16201" y="106628"/>
                </a:cubicBezTo>
                <a:cubicBezTo>
                  <a:pt x="15472" y="106628"/>
                  <a:pt x="14742" y="106628"/>
                  <a:pt x="14013" y="106598"/>
                </a:cubicBezTo>
                <a:lnTo>
                  <a:pt x="14013" y="106598"/>
                </a:lnTo>
                <a:cubicBezTo>
                  <a:pt x="15381" y="107328"/>
                  <a:pt x="17113" y="107236"/>
                  <a:pt x="19575" y="107601"/>
                </a:cubicBezTo>
                <a:cubicBezTo>
                  <a:pt x="19271" y="107510"/>
                  <a:pt x="18055" y="107267"/>
                  <a:pt x="17204" y="106993"/>
                </a:cubicBezTo>
                <a:cubicBezTo>
                  <a:pt x="16496" y="106757"/>
                  <a:pt x="16060" y="106521"/>
                  <a:pt x="16754" y="106422"/>
                </a:cubicBezTo>
                <a:lnTo>
                  <a:pt x="16754" y="106422"/>
                </a:lnTo>
                <a:cubicBezTo>
                  <a:pt x="16447" y="106452"/>
                  <a:pt x="16080" y="106482"/>
                  <a:pt x="15742" y="106482"/>
                </a:cubicBezTo>
                <a:cubicBezTo>
                  <a:pt x="15363" y="106482"/>
                  <a:pt x="15020" y="106444"/>
                  <a:pt x="14834" y="106324"/>
                </a:cubicBezTo>
                <a:cubicBezTo>
                  <a:pt x="15110" y="106186"/>
                  <a:pt x="15356" y="106135"/>
                  <a:pt x="15611" y="106135"/>
                </a:cubicBezTo>
                <a:cubicBezTo>
                  <a:pt x="16029" y="106135"/>
                  <a:pt x="16471" y="106272"/>
                  <a:pt x="17113" y="106385"/>
                </a:cubicBezTo>
                <a:cubicBezTo>
                  <a:pt x="17086" y="106388"/>
                  <a:pt x="17058" y="106391"/>
                  <a:pt x="17029" y="106394"/>
                </a:cubicBezTo>
                <a:lnTo>
                  <a:pt x="17029" y="106394"/>
                </a:lnTo>
                <a:cubicBezTo>
                  <a:pt x="17074" y="106391"/>
                  <a:pt x="17123" y="106388"/>
                  <a:pt x="17174" y="106385"/>
                </a:cubicBezTo>
                <a:lnTo>
                  <a:pt x="17174" y="106385"/>
                </a:lnTo>
                <a:cubicBezTo>
                  <a:pt x="17524" y="106431"/>
                  <a:pt x="17926" y="106469"/>
                  <a:pt x="18409" y="106469"/>
                </a:cubicBezTo>
                <a:cubicBezTo>
                  <a:pt x="18891" y="106469"/>
                  <a:pt x="19454" y="106431"/>
                  <a:pt x="20122" y="106324"/>
                </a:cubicBezTo>
                <a:cubicBezTo>
                  <a:pt x="20122" y="106535"/>
                  <a:pt x="20560" y="106594"/>
                  <a:pt x="21240" y="106594"/>
                </a:cubicBezTo>
                <a:cubicBezTo>
                  <a:pt x="21736" y="106594"/>
                  <a:pt x="22361" y="106563"/>
                  <a:pt x="23040" y="106537"/>
                </a:cubicBezTo>
                <a:lnTo>
                  <a:pt x="23040" y="106537"/>
                </a:lnTo>
                <a:lnTo>
                  <a:pt x="22949" y="107024"/>
                </a:lnTo>
                <a:cubicBezTo>
                  <a:pt x="24712" y="106811"/>
                  <a:pt x="24560" y="106568"/>
                  <a:pt x="25563" y="106294"/>
                </a:cubicBezTo>
                <a:cubicBezTo>
                  <a:pt x="25786" y="106284"/>
                  <a:pt x="25989" y="106279"/>
                  <a:pt x="26175" y="106279"/>
                </a:cubicBezTo>
                <a:cubicBezTo>
                  <a:pt x="27607" y="106279"/>
                  <a:pt x="27986" y="106569"/>
                  <a:pt x="28390" y="106811"/>
                </a:cubicBezTo>
                <a:cubicBezTo>
                  <a:pt x="31521" y="106628"/>
                  <a:pt x="26232" y="106416"/>
                  <a:pt x="29879" y="105990"/>
                </a:cubicBezTo>
                <a:cubicBezTo>
                  <a:pt x="32433" y="105929"/>
                  <a:pt x="34226" y="105534"/>
                  <a:pt x="37235" y="104865"/>
                </a:cubicBezTo>
                <a:cubicBezTo>
                  <a:pt x="37363" y="104861"/>
                  <a:pt x="37470" y="104859"/>
                  <a:pt x="37561" y="104859"/>
                </a:cubicBezTo>
                <a:cubicBezTo>
                  <a:pt x="38748" y="104859"/>
                  <a:pt x="37007" y="105204"/>
                  <a:pt x="37600" y="105261"/>
                </a:cubicBezTo>
                <a:lnTo>
                  <a:pt x="39120" y="104653"/>
                </a:lnTo>
                <a:cubicBezTo>
                  <a:pt x="39184" y="104643"/>
                  <a:pt x="39234" y="104639"/>
                  <a:pt x="39273" y="104639"/>
                </a:cubicBezTo>
                <a:cubicBezTo>
                  <a:pt x="39478" y="104639"/>
                  <a:pt x="39388" y="104754"/>
                  <a:pt x="39363" y="104805"/>
                </a:cubicBezTo>
                <a:cubicBezTo>
                  <a:pt x="40670" y="104470"/>
                  <a:pt x="39393" y="104318"/>
                  <a:pt x="41460" y="103893"/>
                </a:cubicBezTo>
                <a:cubicBezTo>
                  <a:pt x="41946" y="103285"/>
                  <a:pt x="45837" y="104014"/>
                  <a:pt x="48299" y="102981"/>
                </a:cubicBezTo>
                <a:lnTo>
                  <a:pt x="48299" y="102981"/>
                </a:lnTo>
                <a:cubicBezTo>
                  <a:pt x="48968" y="103011"/>
                  <a:pt x="48056" y="103315"/>
                  <a:pt x="48269" y="103467"/>
                </a:cubicBezTo>
                <a:cubicBezTo>
                  <a:pt x="51704" y="102495"/>
                  <a:pt x="51248" y="102677"/>
                  <a:pt x="54014" y="101644"/>
                </a:cubicBezTo>
                <a:lnTo>
                  <a:pt x="56536" y="101492"/>
                </a:lnTo>
                <a:cubicBezTo>
                  <a:pt x="54652" y="101461"/>
                  <a:pt x="56871" y="100610"/>
                  <a:pt x="58816" y="99911"/>
                </a:cubicBezTo>
                <a:cubicBezTo>
                  <a:pt x="58147" y="99850"/>
                  <a:pt x="57570" y="99789"/>
                  <a:pt x="57205" y="99789"/>
                </a:cubicBezTo>
                <a:lnTo>
                  <a:pt x="60366" y="98938"/>
                </a:lnTo>
                <a:cubicBezTo>
                  <a:pt x="60761" y="98938"/>
                  <a:pt x="60457" y="99151"/>
                  <a:pt x="59971" y="99455"/>
                </a:cubicBezTo>
                <a:cubicBezTo>
                  <a:pt x="60184" y="99394"/>
                  <a:pt x="60397" y="99303"/>
                  <a:pt x="60549" y="99242"/>
                </a:cubicBezTo>
                <a:cubicBezTo>
                  <a:pt x="60630" y="99238"/>
                  <a:pt x="60704" y="99236"/>
                  <a:pt x="60769" y="99236"/>
                </a:cubicBezTo>
                <a:cubicBezTo>
                  <a:pt x="61658" y="99236"/>
                  <a:pt x="61135" y="99606"/>
                  <a:pt x="60427" y="100002"/>
                </a:cubicBezTo>
                <a:cubicBezTo>
                  <a:pt x="60002" y="99972"/>
                  <a:pt x="59606" y="99941"/>
                  <a:pt x="59211" y="99911"/>
                </a:cubicBezTo>
                <a:cubicBezTo>
                  <a:pt x="58451" y="100367"/>
                  <a:pt x="57783" y="100823"/>
                  <a:pt x="57995" y="101066"/>
                </a:cubicBezTo>
                <a:cubicBezTo>
                  <a:pt x="58208" y="100975"/>
                  <a:pt x="58603" y="100853"/>
                  <a:pt x="59029" y="100732"/>
                </a:cubicBezTo>
                <a:lnTo>
                  <a:pt x="59029" y="100732"/>
                </a:lnTo>
                <a:cubicBezTo>
                  <a:pt x="58847" y="100853"/>
                  <a:pt x="58725" y="100944"/>
                  <a:pt x="58816" y="100975"/>
                </a:cubicBezTo>
                <a:cubicBezTo>
                  <a:pt x="58827" y="100977"/>
                  <a:pt x="58838" y="100979"/>
                  <a:pt x="58851" y="100979"/>
                </a:cubicBezTo>
                <a:cubicBezTo>
                  <a:pt x="58991" y="100979"/>
                  <a:pt x="59286" y="100835"/>
                  <a:pt x="59758" y="100640"/>
                </a:cubicBezTo>
                <a:lnTo>
                  <a:pt x="60579" y="101036"/>
                </a:lnTo>
                <a:lnTo>
                  <a:pt x="60731" y="100792"/>
                </a:lnTo>
                <a:lnTo>
                  <a:pt x="64986" y="100306"/>
                </a:lnTo>
                <a:cubicBezTo>
                  <a:pt x="67874" y="99181"/>
                  <a:pt x="70336" y="97874"/>
                  <a:pt x="75017" y="96689"/>
                </a:cubicBezTo>
                <a:lnTo>
                  <a:pt x="75017" y="96689"/>
                </a:lnTo>
                <a:cubicBezTo>
                  <a:pt x="73923" y="97327"/>
                  <a:pt x="74895" y="97358"/>
                  <a:pt x="74926" y="97844"/>
                </a:cubicBezTo>
                <a:cubicBezTo>
                  <a:pt x="74810" y="97826"/>
                  <a:pt x="74688" y="97818"/>
                  <a:pt x="74560" y="97818"/>
                </a:cubicBezTo>
                <a:cubicBezTo>
                  <a:pt x="73157" y="97818"/>
                  <a:pt x="71101" y="98819"/>
                  <a:pt x="68816" y="99181"/>
                </a:cubicBezTo>
                <a:cubicBezTo>
                  <a:pt x="69120" y="99138"/>
                  <a:pt x="69339" y="99121"/>
                  <a:pt x="69492" y="99121"/>
                </a:cubicBezTo>
                <a:cubicBezTo>
                  <a:pt x="69985" y="99121"/>
                  <a:pt x="69801" y="99302"/>
                  <a:pt x="69546" y="99394"/>
                </a:cubicBezTo>
                <a:lnTo>
                  <a:pt x="73862" y="98087"/>
                </a:lnTo>
                <a:lnTo>
                  <a:pt x="73862" y="98087"/>
                </a:lnTo>
                <a:cubicBezTo>
                  <a:pt x="73851" y="98235"/>
                  <a:pt x="73988" y="98285"/>
                  <a:pt x="74224" y="98285"/>
                </a:cubicBezTo>
                <a:cubicBezTo>
                  <a:pt x="74621" y="98285"/>
                  <a:pt x="75297" y="98144"/>
                  <a:pt x="76020" y="98087"/>
                </a:cubicBezTo>
                <a:cubicBezTo>
                  <a:pt x="75017" y="97540"/>
                  <a:pt x="79212" y="96932"/>
                  <a:pt x="80944" y="96324"/>
                </a:cubicBezTo>
                <a:lnTo>
                  <a:pt x="80944" y="96324"/>
                </a:lnTo>
                <a:cubicBezTo>
                  <a:pt x="81096" y="96567"/>
                  <a:pt x="80731" y="96902"/>
                  <a:pt x="78543" y="97297"/>
                </a:cubicBezTo>
                <a:cubicBezTo>
                  <a:pt x="78591" y="97298"/>
                  <a:pt x="78637" y="97299"/>
                  <a:pt x="78683" y="97299"/>
                </a:cubicBezTo>
                <a:cubicBezTo>
                  <a:pt x="81073" y="97299"/>
                  <a:pt x="81505" y="95787"/>
                  <a:pt x="83899" y="95777"/>
                </a:cubicBezTo>
                <a:lnTo>
                  <a:pt x="83899" y="95777"/>
                </a:lnTo>
                <a:cubicBezTo>
                  <a:pt x="84821" y="95546"/>
                  <a:pt x="85929" y="95372"/>
                  <a:pt x="86387" y="95372"/>
                </a:cubicBezTo>
                <a:cubicBezTo>
                  <a:pt x="86606" y="95372"/>
                  <a:pt x="86676" y="95411"/>
                  <a:pt x="86507" y="95504"/>
                </a:cubicBezTo>
                <a:lnTo>
                  <a:pt x="85990" y="95625"/>
                </a:lnTo>
                <a:cubicBezTo>
                  <a:pt x="89516" y="94987"/>
                  <a:pt x="96720" y="93437"/>
                  <a:pt x="97115" y="92677"/>
                </a:cubicBezTo>
                <a:lnTo>
                  <a:pt x="97115" y="92677"/>
                </a:lnTo>
                <a:cubicBezTo>
                  <a:pt x="97175" y="92768"/>
                  <a:pt x="96811" y="93558"/>
                  <a:pt x="96628" y="93710"/>
                </a:cubicBezTo>
                <a:lnTo>
                  <a:pt x="102495" y="90336"/>
                </a:lnTo>
                <a:lnTo>
                  <a:pt x="102495" y="90336"/>
                </a:lnTo>
                <a:cubicBezTo>
                  <a:pt x="102039" y="90975"/>
                  <a:pt x="104440" y="91856"/>
                  <a:pt x="101583" y="92738"/>
                </a:cubicBezTo>
                <a:cubicBezTo>
                  <a:pt x="102434" y="92646"/>
                  <a:pt x="103498" y="92525"/>
                  <a:pt x="105230" y="92008"/>
                </a:cubicBezTo>
                <a:lnTo>
                  <a:pt x="105230" y="92008"/>
                </a:lnTo>
                <a:cubicBezTo>
                  <a:pt x="105214" y="92009"/>
                  <a:pt x="105197" y="92009"/>
                  <a:pt x="105181" y="92009"/>
                </a:cubicBezTo>
                <a:cubicBezTo>
                  <a:pt x="104570" y="92009"/>
                  <a:pt x="103641" y="91486"/>
                  <a:pt x="104410" y="91279"/>
                </a:cubicBezTo>
                <a:lnTo>
                  <a:pt x="104410" y="91279"/>
                </a:lnTo>
                <a:cubicBezTo>
                  <a:pt x="105300" y="91350"/>
                  <a:pt x="105732" y="91370"/>
                  <a:pt x="106091" y="91370"/>
                </a:cubicBezTo>
                <a:cubicBezTo>
                  <a:pt x="106564" y="91370"/>
                  <a:pt x="106913" y="91335"/>
                  <a:pt x="108017" y="91335"/>
                </a:cubicBezTo>
                <a:cubicBezTo>
                  <a:pt x="108200" y="91335"/>
                  <a:pt x="108405" y="91336"/>
                  <a:pt x="108634" y="91338"/>
                </a:cubicBezTo>
                <a:lnTo>
                  <a:pt x="108634" y="91338"/>
                </a:lnTo>
                <a:cubicBezTo>
                  <a:pt x="107904" y="91294"/>
                  <a:pt x="108686" y="90327"/>
                  <a:pt x="110002" y="90093"/>
                </a:cubicBezTo>
                <a:lnTo>
                  <a:pt x="110002" y="90093"/>
                </a:lnTo>
                <a:cubicBezTo>
                  <a:pt x="109828" y="90268"/>
                  <a:pt x="110237" y="90859"/>
                  <a:pt x="109849" y="91070"/>
                </a:cubicBezTo>
                <a:lnTo>
                  <a:pt x="109849" y="91070"/>
                </a:lnTo>
                <a:lnTo>
                  <a:pt x="112843" y="89714"/>
                </a:lnTo>
                <a:lnTo>
                  <a:pt x="112843" y="89714"/>
                </a:lnTo>
                <a:cubicBezTo>
                  <a:pt x="112324" y="90008"/>
                  <a:pt x="113076" y="90374"/>
                  <a:pt x="113802" y="90458"/>
                </a:cubicBezTo>
                <a:cubicBezTo>
                  <a:pt x="113407" y="90367"/>
                  <a:pt x="116720" y="89941"/>
                  <a:pt x="117632" y="89698"/>
                </a:cubicBezTo>
                <a:lnTo>
                  <a:pt x="117632" y="89698"/>
                </a:lnTo>
                <a:lnTo>
                  <a:pt x="116142" y="89759"/>
                </a:lnTo>
                <a:cubicBezTo>
                  <a:pt x="120003" y="89212"/>
                  <a:pt x="119729" y="87905"/>
                  <a:pt x="123529" y="87297"/>
                </a:cubicBezTo>
                <a:lnTo>
                  <a:pt x="123529" y="87297"/>
                </a:lnTo>
                <a:cubicBezTo>
                  <a:pt x="123143" y="87544"/>
                  <a:pt x="122683" y="88390"/>
                  <a:pt x="124043" y="88390"/>
                </a:cubicBezTo>
                <a:cubicBezTo>
                  <a:pt x="124185" y="88390"/>
                  <a:pt x="124347" y="88381"/>
                  <a:pt x="124532" y="88361"/>
                </a:cubicBezTo>
                <a:cubicBezTo>
                  <a:pt x="125352" y="87783"/>
                  <a:pt x="128118" y="85655"/>
                  <a:pt x="131492" y="84835"/>
                </a:cubicBezTo>
                <a:lnTo>
                  <a:pt x="132161" y="84987"/>
                </a:lnTo>
                <a:lnTo>
                  <a:pt x="134745" y="84348"/>
                </a:lnTo>
                <a:lnTo>
                  <a:pt x="134745" y="84348"/>
                </a:lnTo>
                <a:cubicBezTo>
                  <a:pt x="133194" y="85200"/>
                  <a:pt x="128848" y="87206"/>
                  <a:pt x="126477" y="88148"/>
                </a:cubicBezTo>
                <a:cubicBezTo>
                  <a:pt x="126558" y="88146"/>
                  <a:pt x="126632" y="88145"/>
                  <a:pt x="126699" y="88145"/>
                </a:cubicBezTo>
                <a:cubicBezTo>
                  <a:pt x="127359" y="88145"/>
                  <a:pt x="127383" y="88218"/>
                  <a:pt x="127647" y="88218"/>
                </a:cubicBezTo>
                <a:cubicBezTo>
                  <a:pt x="127848" y="88218"/>
                  <a:pt x="128189" y="88176"/>
                  <a:pt x="129061" y="88026"/>
                </a:cubicBezTo>
                <a:lnTo>
                  <a:pt x="129061" y="88026"/>
                </a:lnTo>
                <a:cubicBezTo>
                  <a:pt x="129881" y="88148"/>
                  <a:pt x="127966" y="88543"/>
                  <a:pt x="127328" y="88665"/>
                </a:cubicBezTo>
                <a:cubicBezTo>
                  <a:pt x="129000" y="88452"/>
                  <a:pt x="130672" y="88269"/>
                  <a:pt x="132343" y="88087"/>
                </a:cubicBezTo>
                <a:cubicBezTo>
                  <a:pt x="132039" y="87601"/>
                  <a:pt x="136112" y="87054"/>
                  <a:pt x="135869" y="86659"/>
                </a:cubicBezTo>
                <a:lnTo>
                  <a:pt x="135869" y="86659"/>
                </a:lnTo>
                <a:cubicBezTo>
                  <a:pt x="134076" y="87054"/>
                  <a:pt x="132283" y="87479"/>
                  <a:pt x="130489" y="87935"/>
                </a:cubicBezTo>
                <a:cubicBezTo>
                  <a:pt x="130185" y="87449"/>
                  <a:pt x="133438" y="86020"/>
                  <a:pt x="137024" y="85686"/>
                </a:cubicBezTo>
                <a:lnTo>
                  <a:pt x="137024" y="85686"/>
                </a:lnTo>
                <a:cubicBezTo>
                  <a:pt x="137936" y="85777"/>
                  <a:pt x="136447" y="86659"/>
                  <a:pt x="136538" y="86841"/>
                </a:cubicBezTo>
                <a:cubicBezTo>
                  <a:pt x="136947" y="86623"/>
                  <a:pt x="139314" y="86184"/>
                  <a:pt x="140037" y="86184"/>
                </a:cubicBezTo>
                <a:cubicBezTo>
                  <a:pt x="140120" y="86184"/>
                  <a:pt x="140181" y="86190"/>
                  <a:pt x="140216" y="86203"/>
                </a:cubicBezTo>
                <a:lnTo>
                  <a:pt x="138726" y="86628"/>
                </a:lnTo>
                <a:cubicBezTo>
                  <a:pt x="140469" y="86602"/>
                  <a:pt x="141570" y="85841"/>
                  <a:pt x="143422" y="85841"/>
                </a:cubicBezTo>
                <a:cubicBezTo>
                  <a:pt x="143703" y="85841"/>
                  <a:pt x="144000" y="85859"/>
                  <a:pt x="144319" y="85899"/>
                </a:cubicBezTo>
                <a:cubicBezTo>
                  <a:pt x="144367" y="85895"/>
                  <a:pt x="144418" y="85894"/>
                  <a:pt x="144471" y="85894"/>
                </a:cubicBezTo>
                <a:cubicBezTo>
                  <a:pt x="145136" y="85894"/>
                  <a:pt x="146137" y="86147"/>
                  <a:pt x="146635" y="86147"/>
                </a:cubicBezTo>
                <a:cubicBezTo>
                  <a:pt x="146797" y="86147"/>
                  <a:pt x="146905" y="86121"/>
                  <a:pt x="146933" y="86051"/>
                </a:cubicBezTo>
                <a:cubicBezTo>
                  <a:pt x="145565" y="85564"/>
                  <a:pt x="145170" y="83771"/>
                  <a:pt x="146052" y="83285"/>
                </a:cubicBezTo>
                <a:cubicBezTo>
                  <a:pt x="146204" y="83285"/>
                  <a:pt x="147298" y="83345"/>
                  <a:pt x="148483" y="83467"/>
                </a:cubicBezTo>
                <a:cubicBezTo>
                  <a:pt x="149669" y="83558"/>
                  <a:pt x="150945" y="83710"/>
                  <a:pt x="151432" y="83862"/>
                </a:cubicBezTo>
                <a:cubicBezTo>
                  <a:pt x="152101" y="84075"/>
                  <a:pt x="151614" y="84348"/>
                  <a:pt x="151067" y="84622"/>
                </a:cubicBezTo>
                <a:cubicBezTo>
                  <a:pt x="150550" y="84926"/>
                  <a:pt x="150003" y="85200"/>
                  <a:pt x="150581" y="85382"/>
                </a:cubicBezTo>
                <a:cubicBezTo>
                  <a:pt x="150611" y="85230"/>
                  <a:pt x="151371" y="85017"/>
                  <a:pt x="151675" y="84956"/>
                </a:cubicBezTo>
                <a:lnTo>
                  <a:pt x="151675" y="84956"/>
                </a:lnTo>
                <a:cubicBezTo>
                  <a:pt x="152478" y="85067"/>
                  <a:pt x="151541" y="85329"/>
                  <a:pt x="152768" y="85329"/>
                </a:cubicBezTo>
                <a:cubicBezTo>
                  <a:pt x="152888" y="85329"/>
                  <a:pt x="153029" y="85327"/>
                  <a:pt x="153195" y="85321"/>
                </a:cubicBezTo>
                <a:cubicBezTo>
                  <a:pt x="153321" y="85115"/>
                  <a:pt x="153897" y="85073"/>
                  <a:pt x="154408" y="85073"/>
                </a:cubicBezTo>
                <a:cubicBezTo>
                  <a:pt x="154757" y="85073"/>
                  <a:pt x="155076" y="85092"/>
                  <a:pt x="155198" y="85092"/>
                </a:cubicBezTo>
                <a:cubicBezTo>
                  <a:pt x="155369" y="85092"/>
                  <a:pt x="155150" y="85053"/>
                  <a:pt x="154076" y="84865"/>
                </a:cubicBezTo>
                <a:cubicBezTo>
                  <a:pt x="154438" y="84841"/>
                  <a:pt x="154734" y="84832"/>
                  <a:pt x="154992" y="84832"/>
                </a:cubicBezTo>
                <a:cubicBezTo>
                  <a:pt x="156054" y="84832"/>
                  <a:pt x="156467" y="84999"/>
                  <a:pt x="158180" y="85048"/>
                </a:cubicBezTo>
                <a:cubicBezTo>
                  <a:pt x="157565" y="84713"/>
                  <a:pt x="159772" y="84121"/>
                  <a:pt x="161596" y="84121"/>
                </a:cubicBezTo>
                <a:cubicBezTo>
                  <a:pt x="161758" y="84121"/>
                  <a:pt x="161917" y="84126"/>
                  <a:pt x="162070" y="84136"/>
                </a:cubicBezTo>
                <a:cubicBezTo>
                  <a:pt x="161949" y="84257"/>
                  <a:pt x="162344" y="84470"/>
                  <a:pt x="162526" y="84592"/>
                </a:cubicBezTo>
                <a:cubicBezTo>
                  <a:pt x="164411" y="84865"/>
                  <a:pt x="165839" y="85291"/>
                  <a:pt x="167146" y="85747"/>
                </a:cubicBezTo>
                <a:cubicBezTo>
                  <a:pt x="167815" y="85990"/>
                  <a:pt x="168484" y="86263"/>
                  <a:pt x="169153" y="86567"/>
                </a:cubicBezTo>
                <a:cubicBezTo>
                  <a:pt x="169821" y="86902"/>
                  <a:pt x="170490" y="87266"/>
                  <a:pt x="171219" y="87722"/>
                </a:cubicBezTo>
                <a:cubicBezTo>
                  <a:pt x="171311" y="87874"/>
                  <a:pt x="171675" y="88209"/>
                  <a:pt x="171919" y="88513"/>
                </a:cubicBezTo>
                <a:cubicBezTo>
                  <a:pt x="172089" y="88732"/>
                  <a:pt x="172182" y="88912"/>
                  <a:pt x="172055" y="88912"/>
                </a:cubicBezTo>
                <a:cubicBezTo>
                  <a:pt x="172023" y="88912"/>
                  <a:pt x="171979" y="88901"/>
                  <a:pt x="171919" y="88877"/>
                </a:cubicBezTo>
                <a:lnTo>
                  <a:pt x="171919" y="88877"/>
                </a:lnTo>
                <a:cubicBezTo>
                  <a:pt x="172314" y="89121"/>
                  <a:pt x="172739" y="89273"/>
                  <a:pt x="173469" y="90093"/>
                </a:cubicBezTo>
                <a:cubicBezTo>
                  <a:pt x="173663" y="90494"/>
                  <a:pt x="173708" y="90642"/>
                  <a:pt x="173661" y="90642"/>
                </a:cubicBezTo>
                <a:cubicBezTo>
                  <a:pt x="173598" y="90642"/>
                  <a:pt x="173366" y="90373"/>
                  <a:pt x="173104" y="90093"/>
                </a:cubicBezTo>
                <a:cubicBezTo>
                  <a:pt x="172840" y="89791"/>
                  <a:pt x="172540" y="89512"/>
                  <a:pt x="172431" y="89512"/>
                </a:cubicBezTo>
                <a:cubicBezTo>
                  <a:pt x="172365" y="89512"/>
                  <a:pt x="172369" y="89616"/>
                  <a:pt x="172496" y="89880"/>
                </a:cubicBezTo>
                <a:cubicBezTo>
                  <a:pt x="172501" y="89879"/>
                  <a:pt x="172507" y="89879"/>
                  <a:pt x="172513" y="89879"/>
                </a:cubicBezTo>
                <a:cubicBezTo>
                  <a:pt x="172683" y="89879"/>
                  <a:pt x="173185" y="90296"/>
                  <a:pt x="173773" y="90884"/>
                </a:cubicBezTo>
                <a:cubicBezTo>
                  <a:pt x="174350" y="91491"/>
                  <a:pt x="174958" y="92312"/>
                  <a:pt x="175353" y="92950"/>
                </a:cubicBezTo>
                <a:cubicBezTo>
                  <a:pt x="175444" y="92646"/>
                  <a:pt x="175080" y="91826"/>
                  <a:pt x="174441" y="91035"/>
                </a:cubicBezTo>
                <a:cubicBezTo>
                  <a:pt x="174137" y="90640"/>
                  <a:pt x="173742" y="90245"/>
                  <a:pt x="173378" y="89911"/>
                </a:cubicBezTo>
                <a:cubicBezTo>
                  <a:pt x="173195" y="89728"/>
                  <a:pt x="173013" y="89576"/>
                  <a:pt x="172830" y="89425"/>
                </a:cubicBezTo>
                <a:cubicBezTo>
                  <a:pt x="172648" y="89273"/>
                  <a:pt x="172496" y="89151"/>
                  <a:pt x="172344" y="89029"/>
                </a:cubicBezTo>
                <a:cubicBezTo>
                  <a:pt x="172400" y="88966"/>
                  <a:pt x="172491" y="88933"/>
                  <a:pt x="172612" y="88933"/>
                </a:cubicBezTo>
                <a:cubicBezTo>
                  <a:pt x="172954" y="88933"/>
                  <a:pt x="173533" y="89190"/>
                  <a:pt x="174229" y="89728"/>
                </a:cubicBezTo>
                <a:cubicBezTo>
                  <a:pt x="175171" y="90428"/>
                  <a:pt x="176417" y="91674"/>
                  <a:pt x="177207" y="93558"/>
                </a:cubicBezTo>
                <a:cubicBezTo>
                  <a:pt x="177511" y="94318"/>
                  <a:pt x="177603" y="94805"/>
                  <a:pt x="177603" y="95108"/>
                </a:cubicBezTo>
                <a:cubicBezTo>
                  <a:pt x="177633" y="95412"/>
                  <a:pt x="177572" y="95504"/>
                  <a:pt x="177542" y="95504"/>
                </a:cubicBezTo>
                <a:cubicBezTo>
                  <a:pt x="177535" y="95505"/>
                  <a:pt x="177529" y="95506"/>
                  <a:pt x="177522" y="95506"/>
                </a:cubicBezTo>
                <a:cubicBezTo>
                  <a:pt x="177443" y="95506"/>
                  <a:pt x="177358" y="95402"/>
                  <a:pt x="177327" y="95402"/>
                </a:cubicBezTo>
                <a:cubicBezTo>
                  <a:pt x="177312" y="95402"/>
                  <a:pt x="177310" y="95427"/>
                  <a:pt x="177329" y="95504"/>
                </a:cubicBezTo>
                <a:cubicBezTo>
                  <a:pt x="177481" y="96993"/>
                  <a:pt x="177359" y="98057"/>
                  <a:pt x="177268" y="98908"/>
                </a:cubicBezTo>
                <a:cubicBezTo>
                  <a:pt x="177147" y="99729"/>
                  <a:pt x="177025" y="100337"/>
                  <a:pt x="176903" y="100914"/>
                </a:cubicBezTo>
                <a:cubicBezTo>
                  <a:pt x="176751" y="101492"/>
                  <a:pt x="176599" y="102039"/>
                  <a:pt x="176235" y="102677"/>
                </a:cubicBezTo>
                <a:cubicBezTo>
                  <a:pt x="175900" y="103315"/>
                  <a:pt x="175353" y="104045"/>
                  <a:pt x="174472" y="104865"/>
                </a:cubicBezTo>
                <a:cubicBezTo>
                  <a:pt x="174045" y="105166"/>
                  <a:pt x="173799" y="105269"/>
                  <a:pt x="173657" y="105269"/>
                </a:cubicBezTo>
                <a:cubicBezTo>
                  <a:pt x="173526" y="105269"/>
                  <a:pt x="173483" y="105180"/>
                  <a:pt x="173469" y="105078"/>
                </a:cubicBezTo>
                <a:cubicBezTo>
                  <a:pt x="173441" y="104825"/>
                  <a:pt x="173543" y="104494"/>
                  <a:pt x="173365" y="104494"/>
                </a:cubicBezTo>
                <a:cubicBezTo>
                  <a:pt x="173351" y="104494"/>
                  <a:pt x="173335" y="104496"/>
                  <a:pt x="173317" y="104501"/>
                </a:cubicBezTo>
                <a:cubicBezTo>
                  <a:pt x="174077" y="103558"/>
                  <a:pt x="174685" y="102859"/>
                  <a:pt x="175232" y="102221"/>
                </a:cubicBezTo>
                <a:cubicBezTo>
                  <a:pt x="175748" y="101552"/>
                  <a:pt x="176204" y="100944"/>
                  <a:pt x="176508" y="100154"/>
                </a:cubicBezTo>
                <a:lnTo>
                  <a:pt x="176508" y="100154"/>
                </a:lnTo>
                <a:cubicBezTo>
                  <a:pt x="176204" y="100762"/>
                  <a:pt x="175809" y="101340"/>
                  <a:pt x="175414" y="101887"/>
                </a:cubicBezTo>
                <a:cubicBezTo>
                  <a:pt x="175536" y="101522"/>
                  <a:pt x="175779" y="100975"/>
                  <a:pt x="176022" y="100397"/>
                </a:cubicBezTo>
                <a:cubicBezTo>
                  <a:pt x="176265" y="99850"/>
                  <a:pt x="176447" y="99242"/>
                  <a:pt x="176630" y="98847"/>
                </a:cubicBezTo>
                <a:lnTo>
                  <a:pt x="176630" y="98847"/>
                </a:lnTo>
                <a:cubicBezTo>
                  <a:pt x="176417" y="99181"/>
                  <a:pt x="176174" y="99911"/>
                  <a:pt x="175688" y="100823"/>
                </a:cubicBezTo>
                <a:cubicBezTo>
                  <a:pt x="175201" y="101704"/>
                  <a:pt x="174472" y="102738"/>
                  <a:pt x="173621" y="103741"/>
                </a:cubicBezTo>
                <a:cubicBezTo>
                  <a:pt x="171858" y="105747"/>
                  <a:pt x="169426" y="107571"/>
                  <a:pt x="167542" y="108604"/>
                </a:cubicBezTo>
                <a:cubicBezTo>
                  <a:pt x="167049" y="109097"/>
                  <a:pt x="166163" y="109786"/>
                  <a:pt x="166434" y="109786"/>
                </a:cubicBezTo>
                <a:cubicBezTo>
                  <a:pt x="166464" y="109786"/>
                  <a:pt x="166508" y="109777"/>
                  <a:pt x="166569" y="109759"/>
                </a:cubicBezTo>
                <a:cubicBezTo>
                  <a:pt x="166964" y="109516"/>
                  <a:pt x="167329" y="109242"/>
                  <a:pt x="167694" y="108969"/>
                </a:cubicBezTo>
                <a:cubicBezTo>
                  <a:pt x="167801" y="108931"/>
                  <a:pt x="167875" y="108915"/>
                  <a:pt x="167921" y="108915"/>
                </a:cubicBezTo>
                <a:cubicBezTo>
                  <a:pt x="168141" y="108915"/>
                  <a:pt x="167765" y="109282"/>
                  <a:pt x="167390" y="109607"/>
                </a:cubicBezTo>
                <a:cubicBezTo>
                  <a:pt x="167099" y="109877"/>
                  <a:pt x="166809" y="110132"/>
                  <a:pt x="166905" y="110132"/>
                </a:cubicBezTo>
                <a:cubicBezTo>
                  <a:pt x="166949" y="110132"/>
                  <a:pt x="167078" y="110077"/>
                  <a:pt x="167329" y="109942"/>
                </a:cubicBezTo>
                <a:lnTo>
                  <a:pt x="167329" y="109942"/>
                </a:lnTo>
                <a:cubicBezTo>
                  <a:pt x="165900" y="111127"/>
                  <a:pt x="164289" y="112495"/>
                  <a:pt x="161888" y="113498"/>
                </a:cubicBezTo>
                <a:lnTo>
                  <a:pt x="161281" y="113324"/>
                </a:lnTo>
                <a:lnTo>
                  <a:pt x="161281" y="113324"/>
                </a:lnTo>
                <a:cubicBezTo>
                  <a:pt x="161283" y="113325"/>
                  <a:pt x="161285" y="113325"/>
                  <a:pt x="161287" y="113325"/>
                </a:cubicBezTo>
                <a:cubicBezTo>
                  <a:pt x="161533" y="113325"/>
                  <a:pt x="162794" y="112809"/>
                  <a:pt x="163370" y="112367"/>
                </a:cubicBezTo>
                <a:lnTo>
                  <a:pt x="163370" y="112367"/>
                </a:lnTo>
                <a:cubicBezTo>
                  <a:pt x="162440" y="113068"/>
                  <a:pt x="159619" y="113585"/>
                  <a:pt x="158848" y="114592"/>
                </a:cubicBezTo>
                <a:cubicBezTo>
                  <a:pt x="159426" y="114440"/>
                  <a:pt x="160034" y="114288"/>
                  <a:pt x="160611" y="114106"/>
                </a:cubicBezTo>
                <a:lnTo>
                  <a:pt x="160611" y="114106"/>
                </a:lnTo>
                <a:cubicBezTo>
                  <a:pt x="159061" y="115139"/>
                  <a:pt x="157177" y="116537"/>
                  <a:pt x="155019" y="117267"/>
                </a:cubicBezTo>
                <a:cubicBezTo>
                  <a:pt x="155077" y="117268"/>
                  <a:pt x="155130" y="117269"/>
                  <a:pt x="155180" y="117269"/>
                </a:cubicBezTo>
                <a:cubicBezTo>
                  <a:pt x="156080" y="117269"/>
                  <a:pt x="155564" y="117016"/>
                  <a:pt x="157207" y="116872"/>
                </a:cubicBezTo>
                <a:cubicBezTo>
                  <a:pt x="156417" y="116841"/>
                  <a:pt x="157754" y="116264"/>
                  <a:pt x="159000" y="115717"/>
                </a:cubicBezTo>
                <a:cubicBezTo>
                  <a:pt x="160087" y="115213"/>
                  <a:pt x="161081" y="114710"/>
                  <a:pt x="160532" y="114710"/>
                </a:cubicBezTo>
                <a:cubicBezTo>
                  <a:pt x="160518" y="114710"/>
                  <a:pt x="160503" y="114710"/>
                  <a:pt x="160487" y="114711"/>
                </a:cubicBezTo>
                <a:lnTo>
                  <a:pt x="160487" y="114711"/>
                </a:lnTo>
                <a:cubicBezTo>
                  <a:pt x="162092" y="114492"/>
                  <a:pt x="163047" y="113676"/>
                  <a:pt x="165110" y="113103"/>
                </a:cubicBezTo>
                <a:cubicBezTo>
                  <a:pt x="164988" y="113011"/>
                  <a:pt x="164289" y="113255"/>
                  <a:pt x="166022" y="112343"/>
                </a:cubicBezTo>
                <a:cubicBezTo>
                  <a:pt x="166083" y="112252"/>
                  <a:pt x="166235" y="112100"/>
                  <a:pt x="166326" y="112008"/>
                </a:cubicBezTo>
                <a:cubicBezTo>
                  <a:pt x="166386" y="111978"/>
                  <a:pt x="166387" y="111948"/>
                  <a:pt x="166447" y="111948"/>
                </a:cubicBezTo>
                <a:lnTo>
                  <a:pt x="166447" y="111948"/>
                </a:lnTo>
                <a:cubicBezTo>
                  <a:pt x="166387" y="111948"/>
                  <a:pt x="166386" y="111978"/>
                  <a:pt x="166326" y="111978"/>
                </a:cubicBezTo>
                <a:cubicBezTo>
                  <a:pt x="166356" y="111948"/>
                  <a:pt x="166371" y="111932"/>
                  <a:pt x="166368" y="111932"/>
                </a:cubicBezTo>
                <a:lnTo>
                  <a:pt x="166368" y="111932"/>
                </a:lnTo>
                <a:cubicBezTo>
                  <a:pt x="166364" y="111932"/>
                  <a:pt x="166341" y="111948"/>
                  <a:pt x="166295" y="111978"/>
                </a:cubicBezTo>
                <a:cubicBezTo>
                  <a:pt x="165870" y="112160"/>
                  <a:pt x="165505" y="112282"/>
                  <a:pt x="165323" y="112282"/>
                </a:cubicBezTo>
                <a:cubicBezTo>
                  <a:pt x="165657" y="111917"/>
                  <a:pt x="166478" y="111309"/>
                  <a:pt x="167329" y="110732"/>
                </a:cubicBezTo>
                <a:cubicBezTo>
                  <a:pt x="168149" y="110124"/>
                  <a:pt x="169001" y="109486"/>
                  <a:pt x="169365" y="109121"/>
                </a:cubicBezTo>
                <a:cubicBezTo>
                  <a:pt x="169596" y="108969"/>
                  <a:pt x="169700" y="108914"/>
                  <a:pt x="169733" y="108914"/>
                </a:cubicBezTo>
                <a:cubicBezTo>
                  <a:pt x="169824" y="108914"/>
                  <a:pt x="169367" y="109340"/>
                  <a:pt x="169535" y="109340"/>
                </a:cubicBezTo>
                <a:cubicBezTo>
                  <a:pt x="169562" y="109340"/>
                  <a:pt x="169605" y="109329"/>
                  <a:pt x="169669" y="109303"/>
                </a:cubicBezTo>
                <a:cubicBezTo>
                  <a:pt x="170064" y="108908"/>
                  <a:pt x="170429" y="108543"/>
                  <a:pt x="170794" y="108148"/>
                </a:cubicBezTo>
                <a:cubicBezTo>
                  <a:pt x="170811" y="108158"/>
                  <a:pt x="170834" y="108162"/>
                  <a:pt x="170862" y="108162"/>
                </a:cubicBezTo>
                <a:cubicBezTo>
                  <a:pt x="171175" y="108162"/>
                  <a:pt x="172101" y="107603"/>
                  <a:pt x="172302" y="107603"/>
                </a:cubicBezTo>
                <a:cubicBezTo>
                  <a:pt x="172427" y="107603"/>
                  <a:pt x="172274" y="107818"/>
                  <a:pt x="171523" y="108513"/>
                </a:cubicBezTo>
                <a:cubicBezTo>
                  <a:pt x="172192" y="107996"/>
                  <a:pt x="172861" y="107449"/>
                  <a:pt x="173469" y="106872"/>
                </a:cubicBezTo>
                <a:cubicBezTo>
                  <a:pt x="174107" y="106416"/>
                  <a:pt x="174806" y="105808"/>
                  <a:pt x="175414" y="105169"/>
                </a:cubicBezTo>
                <a:cubicBezTo>
                  <a:pt x="176022" y="104501"/>
                  <a:pt x="176539" y="103741"/>
                  <a:pt x="176843" y="103133"/>
                </a:cubicBezTo>
                <a:cubicBezTo>
                  <a:pt x="177238" y="102616"/>
                  <a:pt x="177542" y="101826"/>
                  <a:pt x="177694" y="101340"/>
                </a:cubicBezTo>
                <a:cubicBezTo>
                  <a:pt x="177781" y="101024"/>
                  <a:pt x="177839" y="100820"/>
                  <a:pt x="177848" y="100820"/>
                </a:cubicBezTo>
                <a:lnTo>
                  <a:pt x="177848" y="100820"/>
                </a:lnTo>
                <a:cubicBezTo>
                  <a:pt x="177855" y="100820"/>
                  <a:pt x="177836" y="100930"/>
                  <a:pt x="177785" y="101188"/>
                </a:cubicBezTo>
                <a:cubicBezTo>
                  <a:pt x="178332" y="99789"/>
                  <a:pt x="178636" y="98270"/>
                  <a:pt x="178575" y="96750"/>
                </a:cubicBezTo>
                <a:lnTo>
                  <a:pt x="178666" y="96689"/>
                </a:lnTo>
                <a:cubicBezTo>
                  <a:pt x="178697" y="95564"/>
                  <a:pt x="178484" y="94409"/>
                  <a:pt x="178058" y="93346"/>
                </a:cubicBezTo>
                <a:cubicBezTo>
                  <a:pt x="177663" y="92312"/>
                  <a:pt x="177116" y="91309"/>
                  <a:pt x="176478" y="90397"/>
                </a:cubicBezTo>
                <a:cubicBezTo>
                  <a:pt x="175870" y="89516"/>
                  <a:pt x="175171" y="88665"/>
                  <a:pt x="174441" y="87814"/>
                </a:cubicBezTo>
                <a:cubicBezTo>
                  <a:pt x="173621" y="86932"/>
                  <a:pt x="172709" y="86142"/>
                  <a:pt x="171736" y="85382"/>
                </a:cubicBezTo>
                <a:cubicBezTo>
                  <a:pt x="170460" y="84774"/>
                  <a:pt x="169122" y="84288"/>
                  <a:pt x="166994" y="83558"/>
                </a:cubicBezTo>
                <a:lnTo>
                  <a:pt x="166660" y="83163"/>
                </a:lnTo>
                <a:cubicBezTo>
                  <a:pt x="165809" y="83011"/>
                  <a:pt x="164563" y="82646"/>
                  <a:pt x="163438" y="82434"/>
                </a:cubicBezTo>
                <a:cubicBezTo>
                  <a:pt x="162590" y="82273"/>
                  <a:pt x="161811" y="82147"/>
                  <a:pt x="161309" y="82147"/>
                </a:cubicBezTo>
                <a:cubicBezTo>
                  <a:pt x="161146" y="82147"/>
                  <a:pt x="161012" y="82160"/>
                  <a:pt x="160915" y="82190"/>
                </a:cubicBezTo>
                <a:cubicBezTo>
                  <a:pt x="160064" y="81704"/>
                  <a:pt x="158058" y="81491"/>
                  <a:pt x="155900" y="81491"/>
                </a:cubicBezTo>
                <a:cubicBezTo>
                  <a:pt x="153742" y="81491"/>
                  <a:pt x="151493" y="81643"/>
                  <a:pt x="150064" y="81643"/>
                </a:cubicBezTo>
                <a:lnTo>
                  <a:pt x="149973" y="82038"/>
                </a:lnTo>
                <a:cubicBezTo>
                  <a:pt x="147997" y="82099"/>
                  <a:pt x="146113" y="82312"/>
                  <a:pt x="143711" y="82677"/>
                </a:cubicBezTo>
                <a:lnTo>
                  <a:pt x="143894" y="83011"/>
                </a:lnTo>
                <a:cubicBezTo>
                  <a:pt x="141857" y="83437"/>
                  <a:pt x="138544" y="83254"/>
                  <a:pt x="135261" y="83710"/>
                </a:cubicBezTo>
                <a:cubicBezTo>
                  <a:pt x="135474" y="83558"/>
                  <a:pt x="136295" y="83497"/>
                  <a:pt x="136903" y="83497"/>
                </a:cubicBezTo>
                <a:cubicBezTo>
                  <a:pt x="136612" y="83475"/>
                  <a:pt x="136321" y="83465"/>
                  <a:pt x="136029" y="83465"/>
                </a:cubicBezTo>
                <a:cubicBezTo>
                  <a:pt x="132294" y="83465"/>
                  <a:pt x="128495" y="85141"/>
                  <a:pt x="125140" y="85169"/>
                </a:cubicBezTo>
                <a:cubicBezTo>
                  <a:pt x="124288" y="85412"/>
                  <a:pt x="123650" y="85503"/>
                  <a:pt x="123012" y="85503"/>
                </a:cubicBezTo>
                <a:cubicBezTo>
                  <a:pt x="123103" y="85503"/>
                  <a:pt x="123164" y="85473"/>
                  <a:pt x="123225" y="85443"/>
                </a:cubicBezTo>
                <a:lnTo>
                  <a:pt x="123225" y="85443"/>
                </a:lnTo>
                <a:cubicBezTo>
                  <a:pt x="123133" y="85473"/>
                  <a:pt x="123012" y="85473"/>
                  <a:pt x="122890" y="85503"/>
                </a:cubicBezTo>
                <a:cubicBezTo>
                  <a:pt x="122495" y="85503"/>
                  <a:pt x="122070" y="85503"/>
                  <a:pt x="121644" y="85534"/>
                </a:cubicBezTo>
                <a:cubicBezTo>
                  <a:pt x="121826" y="85549"/>
                  <a:pt x="122009" y="85557"/>
                  <a:pt x="122184" y="85557"/>
                </a:cubicBezTo>
                <a:cubicBezTo>
                  <a:pt x="122358" y="85557"/>
                  <a:pt x="122526" y="85549"/>
                  <a:pt x="122677" y="85534"/>
                </a:cubicBezTo>
                <a:lnTo>
                  <a:pt x="122677" y="85534"/>
                </a:lnTo>
                <a:cubicBezTo>
                  <a:pt x="122009" y="85655"/>
                  <a:pt x="121006" y="85868"/>
                  <a:pt x="120003" y="86142"/>
                </a:cubicBezTo>
                <a:lnTo>
                  <a:pt x="119516" y="85838"/>
                </a:lnTo>
                <a:cubicBezTo>
                  <a:pt x="119425" y="85868"/>
                  <a:pt x="119364" y="85868"/>
                  <a:pt x="119273" y="85899"/>
                </a:cubicBezTo>
                <a:cubicBezTo>
                  <a:pt x="118270" y="85929"/>
                  <a:pt x="118513" y="86203"/>
                  <a:pt x="119091" y="86385"/>
                </a:cubicBezTo>
                <a:cubicBezTo>
                  <a:pt x="118604" y="86537"/>
                  <a:pt x="118149" y="86689"/>
                  <a:pt x="117814" y="86841"/>
                </a:cubicBezTo>
                <a:cubicBezTo>
                  <a:pt x="117652" y="86760"/>
                  <a:pt x="117465" y="86728"/>
                  <a:pt x="117261" y="86728"/>
                </a:cubicBezTo>
                <a:cubicBezTo>
                  <a:pt x="116502" y="86728"/>
                  <a:pt x="115504" y="87172"/>
                  <a:pt x="114621" y="87172"/>
                </a:cubicBezTo>
                <a:cubicBezTo>
                  <a:pt x="114411" y="87172"/>
                  <a:pt x="114207" y="87147"/>
                  <a:pt x="114015" y="87084"/>
                </a:cubicBezTo>
                <a:cubicBezTo>
                  <a:pt x="113447" y="87453"/>
                  <a:pt x="109597" y="88139"/>
                  <a:pt x="108765" y="88822"/>
                </a:cubicBezTo>
                <a:lnTo>
                  <a:pt x="108765" y="88822"/>
                </a:lnTo>
                <a:cubicBezTo>
                  <a:pt x="107657" y="88943"/>
                  <a:pt x="106553" y="89096"/>
                  <a:pt x="105595" y="89455"/>
                </a:cubicBezTo>
                <a:lnTo>
                  <a:pt x="105048" y="89090"/>
                </a:lnTo>
                <a:lnTo>
                  <a:pt x="102738" y="90184"/>
                </a:lnTo>
                <a:cubicBezTo>
                  <a:pt x="101218" y="90184"/>
                  <a:pt x="100580" y="90154"/>
                  <a:pt x="101978" y="89516"/>
                </a:cubicBezTo>
                <a:lnTo>
                  <a:pt x="101978" y="89516"/>
                </a:lnTo>
                <a:cubicBezTo>
                  <a:pt x="98543" y="90762"/>
                  <a:pt x="99151" y="90306"/>
                  <a:pt x="96264" y="91431"/>
                </a:cubicBezTo>
                <a:lnTo>
                  <a:pt x="96355" y="91096"/>
                </a:lnTo>
                <a:lnTo>
                  <a:pt x="96355" y="91096"/>
                </a:lnTo>
                <a:cubicBezTo>
                  <a:pt x="95324" y="91325"/>
                  <a:pt x="93836" y="91986"/>
                  <a:pt x="93082" y="91986"/>
                </a:cubicBezTo>
                <a:cubicBezTo>
                  <a:pt x="93035" y="91986"/>
                  <a:pt x="92991" y="91983"/>
                  <a:pt x="92950" y="91978"/>
                </a:cubicBezTo>
                <a:cubicBezTo>
                  <a:pt x="92904" y="91976"/>
                  <a:pt x="92856" y="91975"/>
                  <a:pt x="92805" y="91975"/>
                </a:cubicBezTo>
                <a:cubicBezTo>
                  <a:pt x="90085" y="91975"/>
                  <a:pt x="80951" y="94332"/>
                  <a:pt x="74835" y="95078"/>
                </a:cubicBezTo>
                <a:cubicBezTo>
                  <a:pt x="76202" y="95686"/>
                  <a:pt x="71886" y="95260"/>
                  <a:pt x="71795" y="95990"/>
                </a:cubicBezTo>
                <a:cubicBezTo>
                  <a:pt x="71400" y="95838"/>
                  <a:pt x="70518" y="95899"/>
                  <a:pt x="71461" y="95534"/>
                </a:cubicBezTo>
                <a:lnTo>
                  <a:pt x="71461" y="95534"/>
                </a:lnTo>
                <a:cubicBezTo>
                  <a:pt x="68360" y="96355"/>
                  <a:pt x="66689" y="96142"/>
                  <a:pt x="64652" y="97145"/>
                </a:cubicBezTo>
                <a:cubicBezTo>
                  <a:pt x="64257" y="96993"/>
                  <a:pt x="65260" y="96689"/>
                  <a:pt x="64926" y="96628"/>
                </a:cubicBezTo>
                <a:lnTo>
                  <a:pt x="64926" y="96628"/>
                </a:lnTo>
                <a:cubicBezTo>
                  <a:pt x="64706" y="96738"/>
                  <a:pt x="64091" y="96971"/>
                  <a:pt x="63705" y="96971"/>
                </a:cubicBezTo>
                <a:cubicBezTo>
                  <a:pt x="63663" y="96971"/>
                  <a:pt x="63624" y="96969"/>
                  <a:pt x="63588" y="96963"/>
                </a:cubicBezTo>
                <a:cubicBezTo>
                  <a:pt x="63254" y="96902"/>
                  <a:pt x="64014" y="96689"/>
                  <a:pt x="64500" y="96507"/>
                </a:cubicBezTo>
                <a:lnTo>
                  <a:pt x="64500" y="96507"/>
                </a:lnTo>
                <a:cubicBezTo>
                  <a:pt x="61309" y="97175"/>
                  <a:pt x="61096" y="97874"/>
                  <a:pt x="60974" y="98513"/>
                </a:cubicBezTo>
                <a:cubicBezTo>
                  <a:pt x="59302" y="98543"/>
                  <a:pt x="58512" y="98726"/>
                  <a:pt x="57388" y="99333"/>
                </a:cubicBezTo>
                <a:cubicBezTo>
                  <a:pt x="56810" y="99242"/>
                  <a:pt x="55807" y="99212"/>
                  <a:pt x="57783" y="98786"/>
                </a:cubicBezTo>
                <a:lnTo>
                  <a:pt x="57783" y="98786"/>
                </a:lnTo>
                <a:cubicBezTo>
                  <a:pt x="56658" y="98969"/>
                  <a:pt x="50883" y="99759"/>
                  <a:pt x="50852" y="100245"/>
                </a:cubicBezTo>
                <a:cubicBezTo>
                  <a:pt x="50817" y="100239"/>
                  <a:pt x="50773" y="100237"/>
                  <a:pt x="50723" y="100237"/>
                </a:cubicBezTo>
                <a:cubicBezTo>
                  <a:pt x="50259" y="100237"/>
                  <a:pt x="49245" y="100470"/>
                  <a:pt x="48998" y="100580"/>
                </a:cubicBezTo>
                <a:cubicBezTo>
                  <a:pt x="46475" y="100975"/>
                  <a:pt x="46232" y="100975"/>
                  <a:pt x="43770" y="101400"/>
                </a:cubicBezTo>
                <a:lnTo>
                  <a:pt x="44469" y="101370"/>
                </a:lnTo>
                <a:lnTo>
                  <a:pt x="44469" y="101370"/>
                </a:lnTo>
                <a:cubicBezTo>
                  <a:pt x="43557" y="102099"/>
                  <a:pt x="42402" y="101826"/>
                  <a:pt x="40427" y="102191"/>
                </a:cubicBezTo>
                <a:lnTo>
                  <a:pt x="40457" y="102130"/>
                </a:lnTo>
                <a:lnTo>
                  <a:pt x="40457" y="102130"/>
                </a:lnTo>
                <a:cubicBezTo>
                  <a:pt x="38147" y="102251"/>
                  <a:pt x="37661" y="102373"/>
                  <a:pt x="37174" y="102464"/>
                </a:cubicBezTo>
                <a:cubicBezTo>
                  <a:pt x="36688" y="102586"/>
                  <a:pt x="36202" y="102677"/>
                  <a:pt x="33922" y="102707"/>
                </a:cubicBezTo>
                <a:lnTo>
                  <a:pt x="34196" y="103042"/>
                </a:lnTo>
                <a:cubicBezTo>
                  <a:pt x="34068" y="103366"/>
                  <a:pt x="33448" y="103443"/>
                  <a:pt x="32583" y="103443"/>
                </a:cubicBezTo>
                <a:cubicBezTo>
                  <a:pt x="31795" y="103443"/>
                  <a:pt x="30803" y="103379"/>
                  <a:pt x="29798" y="103379"/>
                </a:cubicBezTo>
                <a:cubicBezTo>
                  <a:pt x="29013" y="103379"/>
                  <a:pt x="28219" y="103418"/>
                  <a:pt x="27509" y="103558"/>
                </a:cubicBezTo>
                <a:lnTo>
                  <a:pt x="28481" y="103680"/>
                </a:lnTo>
                <a:cubicBezTo>
                  <a:pt x="28273" y="103738"/>
                  <a:pt x="28039" y="103762"/>
                  <a:pt x="27786" y="103762"/>
                </a:cubicBezTo>
                <a:cubicBezTo>
                  <a:pt x="26301" y="103762"/>
                  <a:pt x="24170" y="102911"/>
                  <a:pt x="22949" y="102859"/>
                </a:cubicBezTo>
                <a:cubicBezTo>
                  <a:pt x="22645" y="102799"/>
                  <a:pt x="23436" y="102738"/>
                  <a:pt x="23891" y="102677"/>
                </a:cubicBezTo>
                <a:cubicBezTo>
                  <a:pt x="23248" y="102625"/>
                  <a:pt x="22809" y="102602"/>
                  <a:pt x="22512" y="102602"/>
                </a:cubicBezTo>
                <a:cubicBezTo>
                  <a:pt x="21938" y="102602"/>
                  <a:pt x="21885" y="102689"/>
                  <a:pt x="21885" y="102829"/>
                </a:cubicBezTo>
                <a:cubicBezTo>
                  <a:pt x="21885" y="103011"/>
                  <a:pt x="22007" y="103285"/>
                  <a:pt x="20609" y="103346"/>
                </a:cubicBezTo>
                <a:cubicBezTo>
                  <a:pt x="20092" y="103103"/>
                  <a:pt x="21277" y="102707"/>
                  <a:pt x="19393" y="102647"/>
                </a:cubicBezTo>
                <a:cubicBezTo>
                  <a:pt x="19305" y="102629"/>
                  <a:pt x="19183" y="102622"/>
                  <a:pt x="19033" y="102622"/>
                </a:cubicBezTo>
                <a:cubicBezTo>
                  <a:pt x="18411" y="102622"/>
                  <a:pt x="17299" y="102750"/>
                  <a:pt x="16049" y="102799"/>
                </a:cubicBezTo>
                <a:cubicBezTo>
                  <a:pt x="15706" y="102819"/>
                  <a:pt x="15352" y="102830"/>
                  <a:pt x="14997" y="102830"/>
                </a:cubicBezTo>
                <a:cubicBezTo>
                  <a:pt x="13748" y="102830"/>
                  <a:pt x="12480" y="102691"/>
                  <a:pt x="11581" y="102312"/>
                </a:cubicBezTo>
                <a:lnTo>
                  <a:pt x="11581" y="102312"/>
                </a:lnTo>
                <a:cubicBezTo>
                  <a:pt x="12008" y="102579"/>
                  <a:pt x="12458" y="102845"/>
                  <a:pt x="11701" y="102845"/>
                </a:cubicBezTo>
                <a:cubicBezTo>
                  <a:pt x="11594" y="102845"/>
                  <a:pt x="11465" y="102840"/>
                  <a:pt x="11308" y="102829"/>
                </a:cubicBezTo>
                <a:cubicBezTo>
                  <a:pt x="10365" y="102677"/>
                  <a:pt x="9119" y="102160"/>
                  <a:pt x="8055" y="101583"/>
                </a:cubicBezTo>
                <a:cubicBezTo>
                  <a:pt x="6961" y="101005"/>
                  <a:pt x="6140" y="100367"/>
                  <a:pt x="5380" y="100093"/>
                </a:cubicBezTo>
                <a:cubicBezTo>
                  <a:pt x="5259" y="99911"/>
                  <a:pt x="5259" y="99820"/>
                  <a:pt x="5289" y="99789"/>
                </a:cubicBezTo>
                <a:cubicBezTo>
                  <a:pt x="5228" y="99729"/>
                  <a:pt x="5168" y="99668"/>
                  <a:pt x="5077" y="99607"/>
                </a:cubicBezTo>
                <a:cubicBezTo>
                  <a:pt x="5016" y="99546"/>
                  <a:pt x="4955" y="99485"/>
                  <a:pt x="4894" y="99425"/>
                </a:cubicBezTo>
                <a:cubicBezTo>
                  <a:pt x="4742" y="99273"/>
                  <a:pt x="4621" y="99121"/>
                  <a:pt x="4499" y="98938"/>
                </a:cubicBezTo>
                <a:cubicBezTo>
                  <a:pt x="4225" y="98574"/>
                  <a:pt x="4013" y="98178"/>
                  <a:pt x="3830" y="97662"/>
                </a:cubicBezTo>
                <a:cubicBezTo>
                  <a:pt x="3739" y="97419"/>
                  <a:pt x="3618" y="97175"/>
                  <a:pt x="3557" y="96963"/>
                </a:cubicBezTo>
                <a:cubicBezTo>
                  <a:pt x="3496" y="96719"/>
                  <a:pt x="3435" y="96476"/>
                  <a:pt x="3374" y="96264"/>
                </a:cubicBezTo>
                <a:cubicBezTo>
                  <a:pt x="3222" y="95868"/>
                  <a:pt x="3162" y="95504"/>
                  <a:pt x="3070" y="95291"/>
                </a:cubicBezTo>
                <a:cubicBezTo>
                  <a:pt x="3344" y="94957"/>
                  <a:pt x="3496" y="94288"/>
                  <a:pt x="3648" y="93437"/>
                </a:cubicBezTo>
                <a:cubicBezTo>
                  <a:pt x="3739" y="93011"/>
                  <a:pt x="3800" y="92555"/>
                  <a:pt x="3952" y="92069"/>
                </a:cubicBezTo>
                <a:cubicBezTo>
                  <a:pt x="4013" y="91826"/>
                  <a:pt x="4073" y="91583"/>
                  <a:pt x="4134" y="91339"/>
                </a:cubicBezTo>
                <a:cubicBezTo>
                  <a:pt x="4195" y="91096"/>
                  <a:pt x="4286" y="90853"/>
                  <a:pt x="4377" y="90610"/>
                </a:cubicBezTo>
                <a:cubicBezTo>
                  <a:pt x="4681" y="89607"/>
                  <a:pt x="5137" y="88695"/>
                  <a:pt x="5532" y="88057"/>
                </a:cubicBezTo>
                <a:cubicBezTo>
                  <a:pt x="5654" y="87905"/>
                  <a:pt x="5745" y="87753"/>
                  <a:pt x="5836" y="87631"/>
                </a:cubicBezTo>
                <a:cubicBezTo>
                  <a:pt x="5928" y="87540"/>
                  <a:pt x="6019" y="87449"/>
                  <a:pt x="6110" y="87358"/>
                </a:cubicBezTo>
                <a:cubicBezTo>
                  <a:pt x="6232" y="87277"/>
                  <a:pt x="6340" y="87223"/>
                  <a:pt x="6434" y="87223"/>
                </a:cubicBezTo>
                <a:cubicBezTo>
                  <a:pt x="6481" y="87223"/>
                  <a:pt x="6525" y="87236"/>
                  <a:pt x="6566" y="87266"/>
                </a:cubicBezTo>
                <a:cubicBezTo>
                  <a:pt x="6961" y="86659"/>
                  <a:pt x="7447" y="86051"/>
                  <a:pt x="7934" y="85443"/>
                </a:cubicBezTo>
                <a:cubicBezTo>
                  <a:pt x="8177" y="85169"/>
                  <a:pt x="8420" y="84865"/>
                  <a:pt x="8663" y="84592"/>
                </a:cubicBezTo>
                <a:cubicBezTo>
                  <a:pt x="8906" y="84288"/>
                  <a:pt x="9180" y="83984"/>
                  <a:pt x="9423" y="83710"/>
                </a:cubicBezTo>
                <a:lnTo>
                  <a:pt x="9453" y="83893"/>
                </a:lnTo>
                <a:cubicBezTo>
                  <a:pt x="11520" y="81795"/>
                  <a:pt x="12189" y="80944"/>
                  <a:pt x="12767" y="80032"/>
                </a:cubicBezTo>
                <a:cubicBezTo>
                  <a:pt x="12952" y="79905"/>
                  <a:pt x="13047" y="79860"/>
                  <a:pt x="13090" y="79860"/>
                </a:cubicBezTo>
                <a:cubicBezTo>
                  <a:pt x="13180" y="79860"/>
                  <a:pt x="13040" y="80062"/>
                  <a:pt x="13040" y="80123"/>
                </a:cubicBezTo>
                <a:cubicBezTo>
                  <a:pt x="14773" y="78786"/>
                  <a:pt x="15745" y="78057"/>
                  <a:pt x="16596" y="77327"/>
                </a:cubicBezTo>
                <a:cubicBezTo>
                  <a:pt x="17022" y="76962"/>
                  <a:pt x="17417" y="76598"/>
                  <a:pt x="17873" y="76142"/>
                </a:cubicBezTo>
                <a:cubicBezTo>
                  <a:pt x="18329" y="75716"/>
                  <a:pt x="18846" y="75199"/>
                  <a:pt x="19484" y="74531"/>
                </a:cubicBezTo>
                <a:lnTo>
                  <a:pt x="20031" y="74591"/>
                </a:lnTo>
                <a:cubicBezTo>
                  <a:pt x="20366" y="74227"/>
                  <a:pt x="21764" y="73406"/>
                  <a:pt x="23496" y="72373"/>
                </a:cubicBezTo>
                <a:cubicBezTo>
                  <a:pt x="25229" y="71309"/>
                  <a:pt x="27296" y="70063"/>
                  <a:pt x="29028" y="68695"/>
                </a:cubicBezTo>
                <a:lnTo>
                  <a:pt x="29028" y="68695"/>
                </a:lnTo>
                <a:cubicBezTo>
                  <a:pt x="28998" y="68755"/>
                  <a:pt x="28968" y="68875"/>
                  <a:pt x="28701" y="69085"/>
                </a:cubicBezTo>
                <a:lnTo>
                  <a:pt x="28701" y="69085"/>
                </a:lnTo>
                <a:cubicBezTo>
                  <a:pt x="32592" y="66048"/>
                  <a:pt x="39211" y="63769"/>
                  <a:pt x="40032" y="61673"/>
                </a:cubicBezTo>
                <a:lnTo>
                  <a:pt x="42646" y="59698"/>
                </a:lnTo>
                <a:lnTo>
                  <a:pt x="42646" y="59698"/>
                </a:lnTo>
                <a:cubicBezTo>
                  <a:pt x="41659" y="60257"/>
                  <a:pt x="41222" y="60451"/>
                  <a:pt x="41078" y="60451"/>
                </a:cubicBezTo>
                <a:cubicBezTo>
                  <a:pt x="40747" y="60451"/>
                  <a:pt x="41948" y="59435"/>
                  <a:pt x="41621" y="59435"/>
                </a:cubicBezTo>
                <a:cubicBezTo>
                  <a:pt x="41562" y="59435"/>
                  <a:pt x="41454" y="59468"/>
                  <a:pt x="41278" y="59546"/>
                </a:cubicBezTo>
                <a:cubicBezTo>
                  <a:pt x="42200" y="58931"/>
                  <a:pt x="43633" y="58303"/>
                  <a:pt x="43948" y="58303"/>
                </a:cubicBezTo>
                <a:cubicBezTo>
                  <a:pt x="44100" y="58303"/>
                  <a:pt x="43991" y="58450"/>
                  <a:pt x="43436" y="58816"/>
                </a:cubicBezTo>
                <a:lnTo>
                  <a:pt x="43132" y="58907"/>
                </a:lnTo>
                <a:cubicBezTo>
                  <a:pt x="43097" y="59035"/>
                  <a:pt x="43146" y="59091"/>
                  <a:pt x="43257" y="59091"/>
                </a:cubicBezTo>
                <a:cubicBezTo>
                  <a:pt x="43967" y="59091"/>
                  <a:pt x="47225" y="56860"/>
                  <a:pt x="47793" y="56860"/>
                </a:cubicBezTo>
                <a:cubicBezTo>
                  <a:pt x="47836" y="56860"/>
                  <a:pt x="47864" y="56873"/>
                  <a:pt x="47874" y="56901"/>
                </a:cubicBezTo>
                <a:cubicBezTo>
                  <a:pt x="54956" y="52585"/>
                  <a:pt x="62038" y="48694"/>
                  <a:pt x="68452" y="44196"/>
                </a:cubicBezTo>
                <a:lnTo>
                  <a:pt x="68452" y="44196"/>
                </a:lnTo>
                <a:lnTo>
                  <a:pt x="67388" y="44257"/>
                </a:lnTo>
                <a:cubicBezTo>
                  <a:pt x="68148" y="43770"/>
                  <a:pt x="68877" y="43223"/>
                  <a:pt x="69637" y="42707"/>
                </a:cubicBezTo>
                <a:cubicBezTo>
                  <a:pt x="69843" y="42613"/>
                  <a:pt x="70020" y="42557"/>
                  <a:pt x="70120" y="42557"/>
                </a:cubicBezTo>
                <a:cubicBezTo>
                  <a:pt x="70346" y="42557"/>
                  <a:pt x="70184" y="42840"/>
                  <a:pt x="69090" y="43618"/>
                </a:cubicBezTo>
                <a:cubicBezTo>
                  <a:pt x="70093" y="43284"/>
                  <a:pt x="71552" y="41491"/>
                  <a:pt x="71522" y="41339"/>
                </a:cubicBezTo>
                <a:cubicBezTo>
                  <a:pt x="72261" y="40841"/>
                  <a:pt x="72614" y="40656"/>
                  <a:pt x="72732" y="40656"/>
                </a:cubicBezTo>
                <a:cubicBezTo>
                  <a:pt x="72865" y="40656"/>
                  <a:pt x="72692" y="40896"/>
                  <a:pt x="72433" y="41187"/>
                </a:cubicBezTo>
                <a:cubicBezTo>
                  <a:pt x="72062" y="41632"/>
                  <a:pt x="71470" y="42158"/>
                  <a:pt x="71524" y="42158"/>
                </a:cubicBezTo>
                <a:cubicBezTo>
                  <a:pt x="71537" y="42158"/>
                  <a:pt x="71583" y="42130"/>
                  <a:pt x="71673" y="42068"/>
                </a:cubicBezTo>
                <a:cubicBezTo>
                  <a:pt x="72099" y="41764"/>
                  <a:pt x="72494" y="41400"/>
                  <a:pt x="72920" y="41065"/>
                </a:cubicBezTo>
                <a:lnTo>
                  <a:pt x="72920" y="41065"/>
                </a:lnTo>
                <a:lnTo>
                  <a:pt x="72585" y="41248"/>
                </a:lnTo>
                <a:cubicBezTo>
                  <a:pt x="73467" y="40275"/>
                  <a:pt x="73436" y="40032"/>
                  <a:pt x="75260" y="38573"/>
                </a:cubicBezTo>
                <a:cubicBezTo>
                  <a:pt x="75823" y="38165"/>
                  <a:pt x="76041" y="38089"/>
                  <a:pt x="76157" y="38089"/>
                </a:cubicBezTo>
                <a:cubicBezTo>
                  <a:pt x="76226" y="38089"/>
                  <a:pt x="76260" y="38116"/>
                  <a:pt x="76309" y="38116"/>
                </a:cubicBezTo>
                <a:cubicBezTo>
                  <a:pt x="76356" y="38116"/>
                  <a:pt x="76417" y="38091"/>
                  <a:pt x="76537" y="37995"/>
                </a:cubicBezTo>
                <a:cubicBezTo>
                  <a:pt x="76540" y="37998"/>
                  <a:pt x="76544" y="38000"/>
                  <a:pt x="76549" y="38000"/>
                </a:cubicBezTo>
                <a:cubicBezTo>
                  <a:pt x="76599" y="38000"/>
                  <a:pt x="76768" y="37858"/>
                  <a:pt x="77236" y="37418"/>
                </a:cubicBezTo>
                <a:cubicBezTo>
                  <a:pt x="78117" y="36658"/>
                  <a:pt x="78999" y="35898"/>
                  <a:pt x="79850" y="35108"/>
                </a:cubicBezTo>
                <a:lnTo>
                  <a:pt x="79850" y="35108"/>
                </a:lnTo>
                <a:lnTo>
                  <a:pt x="78543" y="35746"/>
                </a:lnTo>
                <a:cubicBezTo>
                  <a:pt x="79029" y="35138"/>
                  <a:pt x="79607" y="34591"/>
                  <a:pt x="79911" y="34257"/>
                </a:cubicBezTo>
                <a:cubicBezTo>
                  <a:pt x="80054" y="34098"/>
                  <a:pt x="80114" y="34005"/>
                  <a:pt x="80034" y="34005"/>
                </a:cubicBezTo>
                <a:cubicBezTo>
                  <a:pt x="79967" y="34005"/>
                  <a:pt x="79802" y="34071"/>
                  <a:pt x="79504" y="34217"/>
                </a:cubicBezTo>
                <a:lnTo>
                  <a:pt x="79504" y="34217"/>
                </a:lnTo>
                <a:cubicBezTo>
                  <a:pt x="80631" y="33633"/>
                  <a:pt x="82933" y="31429"/>
                  <a:pt x="84744" y="28877"/>
                </a:cubicBezTo>
                <a:cubicBezTo>
                  <a:pt x="85656" y="27570"/>
                  <a:pt x="86507" y="26232"/>
                  <a:pt x="87023" y="25047"/>
                </a:cubicBezTo>
                <a:cubicBezTo>
                  <a:pt x="87297" y="24469"/>
                  <a:pt x="87510" y="23922"/>
                  <a:pt x="87662" y="23527"/>
                </a:cubicBezTo>
                <a:cubicBezTo>
                  <a:pt x="87753" y="23314"/>
                  <a:pt x="87844" y="23132"/>
                  <a:pt x="87905" y="22980"/>
                </a:cubicBezTo>
                <a:cubicBezTo>
                  <a:pt x="87966" y="22797"/>
                  <a:pt x="87996" y="22676"/>
                  <a:pt x="88057" y="22585"/>
                </a:cubicBezTo>
                <a:cubicBezTo>
                  <a:pt x="88118" y="22007"/>
                  <a:pt x="88239" y="21460"/>
                  <a:pt x="88270" y="20882"/>
                </a:cubicBezTo>
                <a:cubicBezTo>
                  <a:pt x="88300" y="20579"/>
                  <a:pt x="88330" y="20305"/>
                  <a:pt x="88361" y="20001"/>
                </a:cubicBezTo>
                <a:cubicBezTo>
                  <a:pt x="88361" y="19727"/>
                  <a:pt x="88361" y="19424"/>
                  <a:pt x="88361" y="19120"/>
                </a:cubicBezTo>
                <a:cubicBezTo>
                  <a:pt x="88422" y="18512"/>
                  <a:pt x="88330" y="17904"/>
                  <a:pt x="88300" y="17265"/>
                </a:cubicBezTo>
                <a:cubicBezTo>
                  <a:pt x="88270" y="16931"/>
                  <a:pt x="88209" y="16627"/>
                  <a:pt x="88148" y="16293"/>
                </a:cubicBezTo>
                <a:cubicBezTo>
                  <a:pt x="88087" y="15958"/>
                  <a:pt x="88057" y="15624"/>
                  <a:pt x="87935" y="15290"/>
                </a:cubicBezTo>
                <a:lnTo>
                  <a:pt x="87935" y="15290"/>
                </a:lnTo>
                <a:cubicBezTo>
                  <a:pt x="87991" y="15595"/>
                  <a:pt x="87919" y="15875"/>
                  <a:pt x="87791" y="15875"/>
                </a:cubicBezTo>
                <a:cubicBezTo>
                  <a:pt x="87779" y="15875"/>
                  <a:pt x="87766" y="15872"/>
                  <a:pt x="87753" y="15867"/>
                </a:cubicBezTo>
                <a:cubicBezTo>
                  <a:pt x="87692" y="15806"/>
                  <a:pt x="87601" y="15685"/>
                  <a:pt x="87479" y="15442"/>
                </a:cubicBezTo>
                <a:cubicBezTo>
                  <a:pt x="87358" y="15168"/>
                  <a:pt x="87236" y="14773"/>
                  <a:pt x="87054" y="14226"/>
                </a:cubicBezTo>
                <a:lnTo>
                  <a:pt x="87054" y="14226"/>
                </a:lnTo>
                <a:cubicBezTo>
                  <a:pt x="87117" y="14249"/>
                  <a:pt x="87171" y="14260"/>
                  <a:pt x="87216" y="14260"/>
                </a:cubicBezTo>
                <a:cubicBezTo>
                  <a:pt x="87407" y="14260"/>
                  <a:pt x="87437" y="14060"/>
                  <a:pt x="87388" y="13740"/>
                </a:cubicBezTo>
                <a:cubicBezTo>
                  <a:pt x="87327" y="13344"/>
                  <a:pt x="87145" y="12706"/>
                  <a:pt x="86811" y="12068"/>
                </a:cubicBezTo>
                <a:cubicBezTo>
                  <a:pt x="86191" y="10800"/>
                  <a:pt x="85171" y="9388"/>
                  <a:pt x="84750" y="8445"/>
                </a:cubicBezTo>
                <a:lnTo>
                  <a:pt x="84750" y="8445"/>
                </a:lnTo>
                <a:cubicBezTo>
                  <a:pt x="84795" y="8558"/>
                  <a:pt x="84795" y="8607"/>
                  <a:pt x="84758" y="8607"/>
                </a:cubicBezTo>
                <a:cubicBezTo>
                  <a:pt x="84700" y="8607"/>
                  <a:pt x="84553" y="8486"/>
                  <a:pt x="84349" y="8299"/>
                </a:cubicBezTo>
                <a:cubicBezTo>
                  <a:pt x="83923" y="7964"/>
                  <a:pt x="83345" y="7387"/>
                  <a:pt x="82707" y="6901"/>
                </a:cubicBezTo>
                <a:cubicBezTo>
                  <a:pt x="81897" y="6268"/>
                  <a:pt x="81087" y="5765"/>
                  <a:pt x="80870" y="5765"/>
                </a:cubicBezTo>
                <a:cubicBezTo>
                  <a:pt x="80753" y="5765"/>
                  <a:pt x="80807" y="5911"/>
                  <a:pt x="81127" y="6262"/>
                </a:cubicBezTo>
                <a:cubicBezTo>
                  <a:pt x="80336" y="5715"/>
                  <a:pt x="80367" y="5624"/>
                  <a:pt x="80458" y="5533"/>
                </a:cubicBezTo>
                <a:cubicBezTo>
                  <a:pt x="80519" y="5472"/>
                  <a:pt x="80701" y="5381"/>
                  <a:pt x="80093" y="4894"/>
                </a:cubicBezTo>
                <a:cubicBezTo>
                  <a:pt x="79029" y="4347"/>
                  <a:pt x="77935" y="3861"/>
                  <a:pt x="76750" y="3344"/>
                </a:cubicBezTo>
                <a:cubicBezTo>
                  <a:pt x="75595" y="2858"/>
                  <a:pt x="74379" y="2402"/>
                  <a:pt x="73102" y="1976"/>
                </a:cubicBezTo>
                <a:cubicBezTo>
                  <a:pt x="70549" y="1186"/>
                  <a:pt x="67813" y="578"/>
                  <a:pt x="65017" y="365"/>
                </a:cubicBezTo>
                <a:lnTo>
                  <a:pt x="65017" y="365"/>
                </a:lnTo>
                <a:cubicBezTo>
                  <a:pt x="64895" y="487"/>
                  <a:pt x="65807" y="791"/>
                  <a:pt x="64591" y="852"/>
                </a:cubicBezTo>
                <a:cubicBezTo>
                  <a:pt x="63649" y="548"/>
                  <a:pt x="62676" y="244"/>
                  <a:pt x="61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rot="8100000">
            <a:off x="8634152" y="4318142"/>
            <a:ext cx="567247" cy="672148"/>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8529875" y="317998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rot="-10467557">
            <a:off x="46251" y="4290917"/>
            <a:ext cx="665218" cy="72658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rot="-121625">
            <a:off x="8161374" y="14366"/>
            <a:ext cx="829776" cy="1008940"/>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rot="8100000">
            <a:off x="218128" y="3549353"/>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rot="9223593">
            <a:off x="8562354" y="1278916"/>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130513" y="115622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1273950" y="473843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rot="-10676907">
            <a:off x="6485989" y="208012"/>
            <a:ext cx="1240976" cy="265236"/>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rot="-8999935">
            <a:off x="8744994" y="1078281"/>
            <a:ext cx="231700" cy="549846"/>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rot="-10676907">
            <a:off x="1761989" y="4856137"/>
            <a:ext cx="1240976" cy="265236"/>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1869800" y="18588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rot="8100000">
            <a:off x="167327" y="102117"/>
            <a:ext cx="567247" cy="672148"/>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7731325" y="483400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7" name="Google Shape;47;p5"/>
          <p:cNvSpPr txBox="1"/>
          <p:nvPr>
            <p:ph idx="1" type="subTitle"/>
          </p:nvPr>
        </p:nvSpPr>
        <p:spPr>
          <a:xfrm>
            <a:off x="5055284" y="36190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txBox="1"/>
          <p:nvPr>
            <p:ph idx="2" type="subTitle"/>
          </p:nvPr>
        </p:nvSpPr>
        <p:spPr>
          <a:xfrm>
            <a:off x="1583300" y="36190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0" name="Google Shape;50;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accent3"/>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 name="Google Shape;51;p5"/>
          <p:cNvSpPr/>
          <p:nvPr/>
        </p:nvSpPr>
        <p:spPr>
          <a:xfrm>
            <a:off x="7959825" y="1592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8623050" y="360360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30529" y="125524"/>
            <a:ext cx="861403" cy="94090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rot="10109843">
            <a:off x="8036200" y="4343670"/>
            <a:ext cx="789136" cy="862054"/>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1727325" y="1592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rot="8100000">
            <a:off x="191990" y="3871071"/>
            <a:ext cx="431493" cy="511289"/>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rot="9223593">
            <a:off x="8500229" y="2407866"/>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rot="8100000">
            <a:off x="8468261" y="315256"/>
            <a:ext cx="499370" cy="591718"/>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312838" y="1630095"/>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2113850" y="495372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rot="-10676907">
            <a:off x="-611636" y="4717000"/>
            <a:ext cx="1240976" cy="265236"/>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rot="-8999935">
            <a:off x="1229419" y="4715969"/>
            <a:ext cx="231700" cy="549846"/>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6" name="Google Shape;66;p6"/>
          <p:cNvSpPr/>
          <p:nvPr/>
        </p:nvSpPr>
        <p:spPr>
          <a:xfrm rot="8100000">
            <a:off x="7745791" y="57866"/>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8623038" y="445128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8549927" y="100198"/>
            <a:ext cx="496678" cy="542493"/>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rot="10109817">
            <a:off x="308705" y="142560"/>
            <a:ext cx="484232" cy="588890"/>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rot="8100000">
            <a:off x="218128" y="3649553"/>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rot="9223593">
            <a:off x="8625779" y="1120903"/>
            <a:ext cx="435440" cy="47565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130513" y="125642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1211825" y="4793657"/>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rot="9235768">
            <a:off x="8150003" y="4803371"/>
            <a:ext cx="1240989" cy="265239"/>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rot="-8999935">
            <a:off x="434981" y="4472369"/>
            <a:ext cx="231700" cy="549846"/>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rgbClr val="0F0E1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79" name="Google Shape;79;p7"/>
          <p:cNvSpPr txBox="1"/>
          <p:nvPr>
            <p:ph idx="1" type="subTitle"/>
          </p:nvPr>
        </p:nvSpPr>
        <p:spPr>
          <a:xfrm>
            <a:off x="720000" y="1700300"/>
            <a:ext cx="4294800" cy="2186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80" name="Google Shape;80;p7"/>
          <p:cNvSpPr/>
          <p:nvPr/>
        </p:nvSpPr>
        <p:spPr>
          <a:xfrm>
            <a:off x="1032450" y="12283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8072260" y="179794"/>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642212" y="3554925"/>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rot="8100000">
            <a:off x="189653" y="104274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8705625" y="1681675"/>
            <a:ext cx="231708" cy="549864"/>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938250" y="4773670"/>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flipH="1" rot="-8100000">
            <a:off x="5422703" y="4651491"/>
            <a:ext cx="321472" cy="380921"/>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88" name="Shape 88"/>
        <p:cNvGrpSpPr/>
        <p:nvPr/>
      </p:nvGrpSpPr>
      <p:grpSpPr>
        <a:xfrm>
          <a:off x="0" y="0"/>
          <a:ext cx="0" cy="0"/>
          <a:chOff x="0" y="0"/>
          <a:chExt cx="0" cy="0"/>
        </a:xfrm>
      </p:grpSpPr>
      <p:sp>
        <p:nvSpPr>
          <p:cNvPr id="89" name="Google Shape;89;p8"/>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0" name="Google Shape;90;p8"/>
          <p:cNvSpPr/>
          <p:nvPr/>
        </p:nvSpPr>
        <p:spPr>
          <a:xfrm rot="-902588">
            <a:off x="219511" y="1209845"/>
            <a:ext cx="434379" cy="514698"/>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8072260" y="179794"/>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4333575" y="255900"/>
            <a:ext cx="231708" cy="549864"/>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rot="871296">
            <a:off x="1808825" y="260773"/>
            <a:ext cx="751227" cy="820464"/>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rot="9899979">
            <a:off x="8314915" y="4398958"/>
            <a:ext cx="231705" cy="549857"/>
          </a:xfrm>
          <a:custGeom>
            <a:rect b="b" l="l" r="r" t="t"/>
            <a:pathLst>
              <a:path extrusionOk="0" fill="none" h="11977" w="5047">
                <a:moveTo>
                  <a:pt x="2250" y="31"/>
                </a:moveTo>
                <a:lnTo>
                  <a:pt x="1946" y="122"/>
                </a:lnTo>
                <a:cubicBezTo>
                  <a:pt x="1794" y="153"/>
                  <a:pt x="1703" y="305"/>
                  <a:pt x="1764" y="457"/>
                </a:cubicBezTo>
                <a:lnTo>
                  <a:pt x="3648" y="7113"/>
                </a:lnTo>
                <a:cubicBezTo>
                  <a:pt x="2979" y="6992"/>
                  <a:pt x="2159" y="7296"/>
                  <a:pt x="1520" y="7782"/>
                </a:cubicBezTo>
                <a:cubicBezTo>
                  <a:pt x="548" y="8572"/>
                  <a:pt x="1" y="9970"/>
                  <a:pt x="791" y="10943"/>
                </a:cubicBezTo>
                <a:cubicBezTo>
                  <a:pt x="1642" y="11976"/>
                  <a:pt x="3283" y="11672"/>
                  <a:pt x="4195" y="10700"/>
                </a:cubicBezTo>
                <a:cubicBezTo>
                  <a:pt x="4864" y="10031"/>
                  <a:pt x="5046" y="8906"/>
                  <a:pt x="4864" y="8207"/>
                </a:cubicBezTo>
                <a:cubicBezTo>
                  <a:pt x="4864" y="8177"/>
                  <a:pt x="4834" y="8177"/>
                  <a:pt x="4834" y="8177"/>
                </a:cubicBezTo>
                <a:lnTo>
                  <a:pt x="4834" y="8177"/>
                </a:lnTo>
                <a:lnTo>
                  <a:pt x="2584" y="213"/>
                </a:lnTo>
                <a:cubicBezTo>
                  <a:pt x="2554" y="61"/>
                  <a:pt x="2402" y="1"/>
                  <a:pt x="2250" y="31"/>
                </a:cubicBezTo>
                <a:close/>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rot="9900119">
            <a:off x="4413281" y="4214407"/>
            <a:ext cx="577399" cy="692097"/>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7" name="Shape 97"/>
        <p:cNvGrpSpPr/>
        <p:nvPr/>
      </p:nvGrpSpPr>
      <p:grpSpPr>
        <a:xfrm>
          <a:off x="0" y="0"/>
          <a:ext cx="0" cy="0"/>
          <a:chOff x="0" y="0"/>
          <a:chExt cx="0" cy="0"/>
        </a:xfrm>
      </p:grpSpPr>
      <p:sp>
        <p:nvSpPr>
          <p:cNvPr id="98" name="Google Shape;98;p9"/>
          <p:cNvSpPr txBox="1"/>
          <p:nvPr>
            <p:ph type="title"/>
          </p:nvPr>
        </p:nvSpPr>
        <p:spPr>
          <a:xfrm>
            <a:off x="3249475" y="1220800"/>
            <a:ext cx="5181300" cy="195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300"/>
              <a:buNone/>
              <a:defRPr sz="110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99" name="Google Shape;99;p9"/>
          <p:cNvSpPr txBox="1"/>
          <p:nvPr>
            <p:ph idx="1" type="subTitle"/>
          </p:nvPr>
        </p:nvSpPr>
        <p:spPr>
          <a:xfrm>
            <a:off x="3249475" y="3232400"/>
            <a:ext cx="5181300" cy="77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9"/>
          <p:cNvSpPr/>
          <p:nvPr/>
        </p:nvSpPr>
        <p:spPr>
          <a:xfrm>
            <a:off x="8316413" y="264550"/>
            <a:ext cx="458750" cy="54987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8073175" y="4697538"/>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6793425" y="195863"/>
            <a:ext cx="369600" cy="36960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a:off x="8545275" y="2611942"/>
            <a:ext cx="436145" cy="516839"/>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rot="10800000">
            <a:off x="5124185" y="4739730"/>
            <a:ext cx="335311" cy="401920"/>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2051950" y="322125"/>
            <a:ext cx="265037" cy="265037"/>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 name="Shape 107"/>
        <p:cNvGrpSpPr/>
        <p:nvPr/>
      </p:nvGrpSpPr>
      <p:grpSpPr>
        <a:xfrm>
          <a:off x="0" y="0"/>
          <a:ext cx="0" cy="0"/>
          <a:chOff x="0" y="0"/>
          <a:chExt cx="0" cy="0"/>
        </a:xfrm>
      </p:grpSpPr>
      <p:sp>
        <p:nvSpPr>
          <p:cNvPr id="108" name="Google Shape;108;p10"/>
          <p:cNvSpPr/>
          <p:nvPr>
            <p:ph idx="2" type="pic"/>
          </p:nvPr>
        </p:nvSpPr>
        <p:spPr>
          <a:xfrm>
            <a:off x="-25" y="-13725"/>
            <a:ext cx="9144000" cy="5157300"/>
          </a:xfrm>
          <a:prstGeom prst="rect">
            <a:avLst/>
          </a:prstGeom>
          <a:noFill/>
          <a:ln>
            <a:noFill/>
          </a:ln>
        </p:spPr>
      </p:sp>
      <p:sp>
        <p:nvSpPr>
          <p:cNvPr id="109" name="Google Shape;109;p10"/>
          <p:cNvSpPr txBox="1"/>
          <p:nvPr>
            <p:ph type="title"/>
          </p:nvPr>
        </p:nvSpPr>
        <p:spPr>
          <a:xfrm>
            <a:off x="6029275" y="2630000"/>
            <a:ext cx="2401500" cy="19740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300"/>
              <a:buNone/>
              <a:defRPr sz="3000">
                <a:solidFill>
                  <a:schemeClr val="dk2"/>
                </a:solidFill>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10" name="Google Shape;11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300"/>
              <a:buFont typeface="Montserrat"/>
              <a:buNone/>
              <a:defRPr b="1" sz="33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3300"/>
              <a:buFont typeface="Montserrat"/>
              <a:buNone/>
              <a:defRPr b="1" sz="33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3300"/>
              <a:buFont typeface="Montserrat"/>
              <a:buNone/>
              <a:defRPr b="1" sz="33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3300"/>
              <a:buFont typeface="Montserrat"/>
              <a:buNone/>
              <a:defRPr b="1" sz="33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3300"/>
              <a:buFont typeface="Montserrat"/>
              <a:buNone/>
              <a:defRPr b="1" sz="33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3300"/>
              <a:buFont typeface="Montserrat"/>
              <a:buNone/>
              <a:defRPr b="1" sz="33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3300"/>
              <a:buFont typeface="Montserrat"/>
              <a:buNone/>
              <a:defRPr b="1" sz="33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3300"/>
              <a:buFont typeface="Montserrat"/>
              <a:buNone/>
              <a:defRPr b="1" sz="33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3300"/>
              <a:buFont typeface="Montserrat"/>
              <a:buNone/>
              <a:defRPr b="1" sz="33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1pPr>
            <a:lvl2pPr indent="-317500" lvl="1" marL="9144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2pPr>
            <a:lvl3pPr indent="-317500" lvl="2" marL="13716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indent="-317500" lvl="3" marL="18288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4pPr>
            <a:lvl5pPr indent="-317500" lvl="4" marL="22860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5pPr>
            <a:lvl6pPr indent="-317500" lvl="5" marL="27432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6pPr>
            <a:lvl7pPr indent="-317500" lvl="6" marL="32004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7pPr>
            <a:lvl8pPr indent="-317500" lvl="7" marL="36576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8pPr>
            <a:lvl9pPr indent="-317500" lvl="8" marL="41148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Lexend"/>
                <a:ea typeface="Lexend"/>
                <a:cs typeface="Lexend"/>
                <a:sym typeface="Lexend"/>
              </a:defRPr>
            </a:lvl1pPr>
            <a:lvl2pPr lvl="1" algn="r">
              <a:buNone/>
              <a:defRPr sz="1300">
                <a:solidFill>
                  <a:schemeClr val="lt1"/>
                </a:solidFill>
                <a:latin typeface="Lexend"/>
                <a:ea typeface="Lexend"/>
                <a:cs typeface="Lexend"/>
                <a:sym typeface="Lexend"/>
              </a:defRPr>
            </a:lvl2pPr>
            <a:lvl3pPr lvl="2" algn="r">
              <a:buNone/>
              <a:defRPr sz="1300">
                <a:solidFill>
                  <a:schemeClr val="lt1"/>
                </a:solidFill>
                <a:latin typeface="Lexend"/>
                <a:ea typeface="Lexend"/>
                <a:cs typeface="Lexend"/>
                <a:sym typeface="Lexend"/>
              </a:defRPr>
            </a:lvl3pPr>
            <a:lvl4pPr lvl="3" algn="r">
              <a:buNone/>
              <a:defRPr sz="1300">
                <a:solidFill>
                  <a:schemeClr val="lt1"/>
                </a:solidFill>
                <a:latin typeface="Lexend"/>
                <a:ea typeface="Lexend"/>
                <a:cs typeface="Lexend"/>
                <a:sym typeface="Lexend"/>
              </a:defRPr>
            </a:lvl4pPr>
            <a:lvl5pPr lvl="4" algn="r">
              <a:buNone/>
              <a:defRPr sz="1300">
                <a:solidFill>
                  <a:schemeClr val="lt1"/>
                </a:solidFill>
                <a:latin typeface="Lexend"/>
                <a:ea typeface="Lexend"/>
                <a:cs typeface="Lexend"/>
                <a:sym typeface="Lexend"/>
              </a:defRPr>
            </a:lvl5pPr>
            <a:lvl6pPr lvl="5" algn="r">
              <a:buNone/>
              <a:defRPr sz="1300">
                <a:solidFill>
                  <a:schemeClr val="lt1"/>
                </a:solidFill>
                <a:latin typeface="Lexend"/>
                <a:ea typeface="Lexend"/>
                <a:cs typeface="Lexend"/>
                <a:sym typeface="Lexend"/>
              </a:defRPr>
            </a:lvl6pPr>
            <a:lvl7pPr lvl="6" algn="r">
              <a:buNone/>
              <a:defRPr sz="1300">
                <a:solidFill>
                  <a:schemeClr val="lt1"/>
                </a:solidFill>
                <a:latin typeface="Lexend"/>
                <a:ea typeface="Lexend"/>
                <a:cs typeface="Lexend"/>
                <a:sym typeface="Lexend"/>
              </a:defRPr>
            </a:lvl7pPr>
            <a:lvl8pPr lvl="7" algn="r">
              <a:buNone/>
              <a:defRPr sz="1300">
                <a:solidFill>
                  <a:schemeClr val="lt1"/>
                </a:solidFill>
                <a:latin typeface="Lexend"/>
                <a:ea typeface="Lexend"/>
                <a:cs typeface="Lexend"/>
                <a:sym typeface="Lexend"/>
              </a:defRPr>
            </a:lvl8pPr>
            <a:lvl9pPr lvl="8" algn="r">
              <a:buNone/>
              <a:defRPr sz="1300">
                <a:solidFill>
                  <a:schemeClr val="lt1"/>
                </a:solidFill>
                <a:latin typeface="Lexend"/>
                <a:ea typeface="Lexend"/>
                <a:cs typeface="Lexend"/>
                <a:sym typeface="Lexe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comments" Target="../comments/comment1.xml"/><Relationship Id="rId4" Type="http://schemas.openxmlformats.org/officeDocument/2006/relationships/image" Target="../media/image16.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4.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4.gif"/><Relationship Id="rId4" Type="http://schemas.openxmlformats.org/officeDocument/2006/relationships/hyperlink" Target="https://www.youtube.com/embed/uHsiRGxIvq0?rel=0&amp;autoplay=1" TargetMode="External"/><Relationship Id="rId5" Type="http://schemas.openxmlformats.org/officeDocument/2006/relationships/image" Target="../media/image13.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image" Target="../media/image1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gi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2.gif"/><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34"/>
          <p:cNvPicPr preferRelativeResize="0"/>
          <p:nvPr/>
        </p:nvPicPr>
        <p:blipFill>
          <a:blip r:embed="rId3">
            <a:alphaModFix amt="49000"/>
          </a:blip>
          <a:stretch>
            <a:fillRect/>
          </a:stretch>
        </p:blipFill>
        <p:spPr>
          <a:xfrm flipH="1">
            <a:off x="5930546" y="2065396"/>
            <a:ext cx="274200" cy="274200"/>
          </a:xfrm>
          <a:prstGeom prst="rect">
            <a:avLst/>
          </a:prstGeom>
          <a:noFill/>
          <a:ln>
            <a:noFill/>
          </a:ln>
        </p:spPr>
      </p:pic>
      <p:grpSp>
        <p:nvGrpSpPr>
          <p:cNvPr id="465" name="Google Shape;465;p34"/>
          <p:cNvGrpSpPr/>
          <p:nvPr/>
        </p:nvGrpSpPr>
        <p:grpSpPr>
          <a:xfrm>
            <a:off x="6" y="4935674"/>
            <a:ext cx="8755399" cy="163423"/>
            <a:chOff x="751800" y="4735150"/>
            <a:chExt cx="6096650" cy="111750"/>
          </a:xfrm>
        </p:grpSpPr>
        <p:sp>
          <p:nvSpPr>
            <p:cNvPr id="466" name="Google Shape;466;p34"/>
            <p:cNvSpPr/>
            <p:nvPr/>
          </p:nvSpPr>
          <p:spPr>
            <a:xfrm>
              <a:off x="751800" y="4735150"/>
              <a:ext cx="6096650" cy="22075"/>
            </a:xfrm>
            <a:custGeom>
              <a:rect b="b" l="l" r="r" t="t"/>
              <a:pathLst>
                <a:path extrusionOk="0" h="883" w="243866">
                  <a:moveTo>
                    <a:pt x="0" y="1"/>
                  </a:moveTo>
                  <a:lnTo>
                    <a:pt x="0" y="882"/>
                  </a:lnTo>
                  <a:lnTo>
                    <a:pt x="243865" y="882"/>
                  </a:lnTo>
                  <a:lnTo>
                    <a:pt x="243865" y="1"/>
                  </a:lnTo>
                  <a:close/>
                </a:path>
              </a:pathLst>
            </a:custGeom>
            <a:solidFill>
              <a:srgbClr val="181820"/>
            </a:solidFill>
            <a:ln cap="flat" cmpd="sng" w="9525">
              <a:solidFill>
                <a:srgbClr val="312E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3995775" y="4825600"/>
              <a:ext cx="1452175" cy="21300"/>
            </a:xfrm>
            <a:custGeom>
              <a:rect b="b" l="l" r="r" t="t"/>
              <a:pathLst>
                <a:path extrusionOk="0" h="852" w="58087">
                  <a:moveTo>
                    <a:pt x="1" y="0"/>
                  </a:moveTo>
                  <a:lnTo>
                    <a:pt x="1" y="851"/>
                  </a:lnTo>
                  <a:lnTo>
                    <a:pt x="58087" y="851"/>
                  </a:lnTo>
                  <a:lnTo>
                    <a:pt x="58087" y="0"/>
                  </a:lnTo>
                  <a:close/>
                </a:path>
              </a:pathLst>
            </a:custGeom>
            <a:solidFill>
              <a:srgbClr val="181820"/>
            </a:solidFill>
            <a:ln cap="flat" cmpd="sng" w="9525">
              <a:solidFill>
                <a:srgbClr val="312E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5785325" y="4825600"/>
              <a:ext cx="754600" cy="21300"/>
            </a:xfrm>
            <a:custGeom>
              <a:rect b="b" l="l" r="r" t="t"/>
              <a:pathLst>
                <a:path extrusionOk="0" h="852" w="30184">
                  <a:moveTo>
                    <a:pt x="1" y="0"/>
                  </a:moveTo>
                  <a:lnTo>
                    <a:pt x="1" y="851"/>
                  </a:lnTo>
                  <a:lnTo>
                    <a:pt x="30184" y="851"/>
                  </a:lnTo>
                  <a:lnTo>
                    <a:pt x="30184" y="0"/>
                  </a:lnTo>
                  <a:close/>
                </a:path>
              </a:pathLst>
            </a:custGeom>
            <a:solidFill>
              <a:srgbClr val="181820"/>
            </a:solidFill>
            <a:ln cap="flat" cmpd="sng" w="9525">
              <a:solidFill>
                <a:srgbClr val="312E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1419750" y="4825600"/>
              <a:ext cx="1788800" cy="21300"/>
            </a:xfrm>
            <a:custGeom>
              <a:rect b="b" l="l" r="r" t="t"/>
              <a:pathLst>
                <a:path extrusionOk="0" h="852" w="71552">
                  <a:moveTo>
                    <a:pt x="0" y="0"/>
                  </a:moveTo>
                  <a:lnTo>
                    <a:pt x="0" y="851"/>
                  </a:lnTo>
                  <a:lnTo>
                    <a:pt x="71552" y="851"/>
                  </a:lnTo>
                  <a:lnTo>
                    <a:pt x="71552" y="0"/>
                  </a:lnTo>
                  <a:close/>
                </a:path>
              </a:pathLst>
            </a:custGeom>
            <a:solidFill>
              <a:srgbClr val="181820"/>
            </a:solidFill>
            <a:ln cap="flat" cmpd="sng" w="9525">
              <a:solidFill>
                <a:srgbClr val="312E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3276175" y="4825600"/>
              <a:ext cx="576000" cy="21300"/>
            </a:xfrm>
            <a:custGeom>
              <a:rect b="b" l="l" r="r" t="t"/>
              <a:pathLst>
                <a:path extrusionOk="0" h="852" w="23040">
                  <a:moveTo>
                    <a:pt x="0" y="0"/>
                  </a:moveTo>
                  <a:lnTo>
                    <a:pt x="0" y="851"/>
                  </a:lnTo>
                  <a:lnTo>
                    <a:pt x="23040" y="851"/>
                  </a:lnTo>
                  <a:lnTo>
                    <a:pt x="23040" y="0"/>
                  </a:lnTo>
                  <a:close/>
                </a:path>
              </a:pathLst>
            </a:custGeom>
            <a:solidFill>
              <a:srgbClr val="181820"/>
            </a:solidFill>
            <a:ln cap="flat" cmpd="sng" w="9525">
              <a:solidFill>
                <a:srgbClr val="312E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34"/>
          <p:cNvSpPr txBox="1"/>
          <p:nvPr>
            <p:ph type="ctrTitle"/>
          </p:nvPr>
        </p:nvSpPr>
        <p:spPr>
          <a:xfrm>
            <a:off x="713225" y="2760075"/>
            <a:ext cx="6722400" cy="54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Camden Hunt (BS), Eric Golde (BA)</a:t>
            </a:r>
            <a:endParaRPr sz="1600"/>
          </a:p>
        </p:txBody>
      </p:sp>
      <p:sp>
        <p:nvSpPr>
          <p:cNvPr id="472" name="Google Shape;472;p34"/>
          <p:cNvSpPr txBox="1"/>
          <p:nvPr>
            <p:ph idx="1" type="subTitle"/>
          </p:nvPr>
        </p:nvSpPr>
        <p:spPr>
          <a:xfrm>
            <a:off x="713225" y="3572800"/>
            <a:ext cx="56919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Advised by Dr. Jeffrey A. Caley, Ph.D</a:t>
            </a:r>
            <a:endParaRPr sz="1400"/>
          </a:p>
        </p:txBody>
      </p:sp>
      <p:sp>
        <p:nvSpPr>
          <p:cNvPr id="473" name="Google Shape;473;p34"/>
          <p:cNvSpPr/>
          <p:nvPr/>
        </p:nvSpPr>
        <p:spPr>
          <a:xfrm>
            <a:off x="6819688" y="1717950"/>
            <a:ext cx="4457700" cy="4457700"/>
          </a:xfrm>
          <a:prstGeom prst="ellipse">
            <a:avLst/>
          </a:prstGeom>
          <a:solidFill>
            <a:srgbClr val="5353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flipH="1" rot="-1148609">
            <a:off x="5666232" y="1010225"/>
            <a:ext cx="4466950" cy="2931439"/>
          </a:xfrm>
          <a:custGeom>
            <a:rect b="b" l="l" r="r" t="t"/>
            <a:pathLst>
              <a:path extrusionOk="0" h="117270" w="178697">
                <a:moveTo>
                  <a:pt x="65008" y="3813"/>
                </a:moveTo>
                <a:cubicBezTo>
                  <a:pt x="65092" y="3829"/>
                  <a:pt x="65176" y="3845"/>
                  <a:pt x="65260" y="3861"/>
                </a:cubicBezTo>
                <a:cubicBezTo>
                  <a:pt x="65199" y="3843"/>
                  <a:pt x="65114" y="3827"/>
                  <a:pt x="65008" y="3813"/>
                </a:cubicBezTo>
                <a:close/>
                <a:moveTo>
                  <a:pt x="84713" y="8360"/>
                </a:moveTo>
                <a:cubicBezTo>
                  <a:pt x="84725" y="8388"/>
                  <a:pt x="84737" y="8416"/>
                  <a:pt x="84750" y="8445"/>
                </a:cubicBezTo>
                <a:lnTo>
                  <a:pt x="84750" y="8445"/>
                </a:lnTo>
                <a:cubicBezTo>
                  <a:pt x="84740" y="8420"/>
                  <a:pt x="84728" y="8391"/>
                  <a:pt x="84713" y="8360"/>
                </a:cubicBezTo>
                <a:close/>
                <a:moveTo>
                  <a:pt x="76828" y="37383"/>
                </a:moveTo>
                <a:cubicBezTo>
                  <a:pt x="76866" y="37383"/>
                  <a:pt x="76766" y="37537"/>
                  <a:pt x="76658" y="37691"/>
                </a:cubicBezTo>
                <a:lnTo>
                  <a:pt x="76202" y="37965"/>
                </a:lnTo>
                <a:cubicBezTo>
                  <a:pt x="76623" y="37530"/>
                  <a:pt x="76791" y="37383"/>
                  <a:pt x="76828" y="37383"/>
                </a:cubicBezTo>
                <a:close/>
                <a:moveTo>
                  <a:pt x="52258" y="50291"/>
                </a:moveTo>
                <a:lnTo>
                  <a:pt x="52258" y="50291"/>
                </a:lnTo>
                <a:cubicBezTo>
                  <a:pt x="52234" y="50306"/>
                  <a:pt x="52211" y="50321"/>
                  <a:pt x="52190" y="50336"/>
                </a:cubicBezTo>
                <a:cubicBezTo>
                  <a:pt x="52213" y="50321"/>
                  <a:pt x="52235" y="50306"/>
                  <a:pt x="52258" y="50291"/>
                </a:cubicBezTo>
                <a:close/>
                <a:moveTo>
                  <a:pt x="30275" y="63527"/>
                </a:moveTo>
                <a:cubicBezTo>
                  <a:pt x="30233" y="63559"/>
                  <a:pt x="30193" y="63589"/>
                  <a:pt x="30155" y="63619"/>
                </a:cubicBezTo>
                <a:lnTo>
                  <a:pt x="30155" y="63619"/>
                </a:lnTo>
                <a:cubicBezTo>
                  <a:pt x="30195" y="63589"/>
                  <a:pt x="30235" y="63558"/>
                  <a:pt x="30275" y="63527"/>
                </a:cubicBezTo>
                <a:close/>
                <a:moveTo>
                  <a:pt x="28701" y="69085"/>
                </a:moveTo>
                <a:cubicBezTo>
                  <a:pt x="28698" y="69086"/>
                  <a:pt x="28696" y="69088"/>
                  <a:pt x="28694" y="69090"/>
                </a:cubicBezTo>
                <a:cubicBezTo>
                  <a:pt x="28696" y="69088"/>
                  <a:pt x="28698" y="69086"/>
                  <a:pt x="28701" y="69085"/>
                </a:cubicBezTo>
                <a:close/>
                <a:moveTo>
                  <a:pt x="108760" y="88826"/>
                </a:moveTo>
                <a:lnTo>
                  <a:pt x="108760" y="88826"/>
                </a:lnTo>
                <a:cubicBezTo>
                  <a:pt x="108703" y="88874"/>
                  <a:pt x="108660" y="88921"/>
                  <a:pt x="108635" y="88969"/>
                </a:cubicBezTo>
                <a:cubicBezTo>
                  <a:pt x="108576" y="88910"/>
                  <a:pt x="108292" y="88908"/>
                  <a:pt x="108760" y="88826"/>
                </a:cubicBezTo>
                <a:close/>
                <a:moveTo>
                  <a:pt x="109849" y="91070"/>
                </a:moveTo>
                <a:lnTo>
                  <a:pt x="109790" y="91096"/>
                </a:lnTo>
                <a:cubicBezTo>
                  <a:pt x="109811" y="91088"/>
                  <a:pt x="109831" y="91079"/>
                  <a:pt x="109849" y="91070"/>
                </a:cubicBezTo>
                <a:close/>
                <a:moveTo>
                  <a:pt x="108634" y="91338"/>
                </a:moveTo>
                <a:lnTo>
                  <a:pt x="108634" y="91338"/>
                </a:lnTo>
                <a:cubicBezTo>
                  <a:pt x="108651" y="91340"/>
                  <a:pt x="108670" y="91340"/>
                  <a:pt x="108689" y="91340"/>
                </a:cubicBezTo>
                <a:cubicBezTo>
                  <a:pt x="108701" y="91340"/>
                  <a:pt x="108713" y="91340"/>
                  <a:pt x="108726" y="91339"/>
                </a:cubicBezTo>
                <a:cubicBezTo>
                  <a:pt x="108695" y="91339"/>
                  <a:pt x="108664" y="91339"/>
                  <a:pt x="108634" y="91338"/>
                </a:cubicBezTo>
                <a:close/>
                <a:moveTo>
                  <a:pt x="83923" y="95777"/>
                </a:moveTo>
                <a:cubicBezTo>
                  <a:pt x="83915" y="95777"/>
                  <a:pt x="83907" y="95777"/>
                  <a:pt x="83899" y="95777"/>
                </a:cubicBezTo>
                <a:lnTo>
                  <a:pt x="83899" y="95777"/>
                </a:lnTo>
                <a:cubicBezTo>
                  <a:pt x="83884" y="95781"/>
                  <a:pt x="83869" y="95785"/>
                  <a:pt x="83854" y="95789"/>
                </a:cubicBezTo>
                <a:lnTo>
                  <a:pt x="83854" y="95789"/>
                </a:lnTo>
                <a:cubicBezTo>
                  <a:pt x="83877" y="95785"/>
                  <a:pt x="83900" y="95781"/>
                  <a:pt x="83923" y="95777"/>
                </a:cubicBezTo>
                <a:close/>
                <a:moveTo>
                  <a:pt x="83854" y="95789"/>
                </a:moveTo>
                <a:cubicBezTo>
                  <a:pt x="83353" y="95871"/>
                  <a:pt x="83094" y="95907"/>
                  <a:pt x="82920" y="96081"/>
                </a:cubicBezTo>
                <a:cubicBezTo>
                  <a:pt x="83167" y="95980"/>
                  <a:pt x="83495" y="95880"/>
                  <a:pt x="83854" y="95789"/>
                </a:cubicBezTo>
                <a:close/>
                <a:moveTo>
                  <a:pt x="63375" y="99759"/>
                </a:moveTo>
                <a:lnTo>
                  <a:pt x="63375" y="99759"/>
                </a:lnTo>
                <a:cubicBezTo>
                  <a:pt x="62980" y="99941"/>
                  <a:pt x="62281" y="100033"/>
                  <a:pt x="61521" y="100033"/>
                </a:cubicBezTo>
                <a:cubicBezTo>
                  <a:pt x="62038" y="99911"/>
                  <a:pt x="62676" y="99789"/>
                  <a:pt x="63375" y="99759"/>
                </a:cubicBezTo>
                <a:close/>
                <a:moveTo>
                  <a:pt x="3587" y="102616"/>
                </a:moveTo>
                <a:lnTo>
                  <a:pt x="3587" y="102616"/>
                </a:lnTo>
                <a:cubicBezTo>
                  <a:pt x="3735" y="102745"/>
                  <a:pt x="3864" y="102845"/>
                  <a:pt x="3969" y="102917"/>
                </a:cubicBezTo>
                <a:lnTo>
                  <a:pt x="3969" y="102917"/>
                </a:lnTo>
                <a:cubicBezTo>
                  <a:pt x="3840" y="102821"/>
                  <a:pt x="3713" y="102720"/>
                  <a:pt x="3587" y="102616"/>
                </a:cubicBezTo>
                <a:close/>
                <a:moveTo>
                  <a:pt x="175417" y="104611"/>
                </a:moveTo>
                <a:cubicBezTo>
                  <a:pt x="175419" y="104611"/>
                  <a:pt x="175418" y="104615"/>
                  <a:pt x="175414" y="104622"/>
                </a:cubicBezTo>
                <a:cubicBezTo>
                  <a:pt x="175353" y="104683"/>
                  <a:pt x="175080" y="104957"/>
                  <a:pt x="174715" y="105321"/>
                </a:cubicBezTo>
                <a:cubicBezTo>
                  <a:pt x="174745" y="105291"/>
                  <a:pt x="174745" y="105261"/>
                  <a:pt x="174745" y="105230"/>
                </a:cubicBezTo>
                <a:cubicBezTo>
                  <a:pt x="175225" y="104804"/>
                  <a:pt x="175401" y="104611"/>
                  <a:pt x="175417" y="104611"/>
                </a:cubicBezTo>
                <a:close/>
                <a:moveTo>
                  <a:pt x="17029" y="106394"/>
                </a:moveTo>
                <a:cubicBezTo>
                  <a:pt x="16922" y="106401"/>
                  <a:pt x="16831" y="106411"/>
                  <a:pt x="16754" y="106422"/>
                </a:cubicBezTo>
                <a:lnTo>
                  <a:pt x="16754" y="106422"/>
                </a:lnTo>
                <a:cubicBezTo>
                  <a:pt x="16853" y="106412"/>
                  <a:pt x="16945" y="106402"/>
                  <a:pt x="17029" y="106394"/>
                </a:cubicBezTo>
                <a:close/>
                <a:moveTo>
                  <a:pt x="163438" y="112312"/>
                </a:moveTo>
                <a:cubicBezTo>
                  <a:pt x="163417" y="112330"/>
                  <a:pt x="163394" y="112349"/>
                  <a:pt x="163370" y="112367"/>
                </a:cubicBezTo>
                <a:lnTo>
                  <a:pt x="163370" y="112367"/>
                </a:lnTo>
                <a:cubicBezTo>
                  <a:pt x="163394" y="112349"/>
                  <a:pt x="163417" y="112331"/>
                  <a:pt x="163438" y="112312"/>
                </a:cubicBezTo>
                <a:close/>
                <a:moveTo>
                  <a:pt x="61704" y="1"/>
                </a:moveTo>
                <a:cubicBezTo>
                  <a:pt x="61157" y="1"/>
                  <a:pt x="60883" y="183"/>
                  <a:pt x="60518" y="305"/>
                </a:cubicBezTo>
                <a:cubicBezTo>
                  <a:pt x="60344" y="348"/>
                  <a:pt x="60143" y="385"/>
                  <a:pt x="59871" y="385"/>
                </a:cubicBezTo>
                <a:cubicBezTo>
                  <a:pt x="59572" y="385"/>
                  <a:pt x="59189" y="341"/>
                  <a:pt x="58664" y="214"/>
                </a:cubicBezTo>
                <a:lnTo>
                  <a:pt x="58664" y="214"/>
                </a:lnTo>
                <a:cubicBezTo>
                  <a:pt x="58968" y="335"/>
                  <a:pt x="59363" y="487"/>
                  <a:pt x="58634" y="517"/>
                </a:cubicBezTo>
                <a:cubicBezTo>
                  <a:pt x="57525" y="443"/>
                  <a:pt x="56413" y="409"/>
                  <a:pt x="55299" y="409"/>
                </a:cubicBezTo>
                <a:cubicBezTo>
                  <a:pt x="50942" y="409"/>
                  <a:pt x="46546" y="928"/>
                  <a:pt x="42190" y="1581"/>
                </a:cubicBezTo>
                <a:cubicBezTo>
                  <a:pt x="36718" y="2432"/>
                  <a:pt x="31278" y="3466"/>
                  <a:pt x="25806" y="4135"/>
                </a:cubicBezTo>
                <a:cubicBezTo>
                  <a:pt x="26024" y="4121"/>
                  <a:pt x="26190" y="4115"/>
                  <a:pt x="26310" y="4115"/>
                </a:cubicBezTo>
                <a:cubicBezTo>
                  <a:pt x="27017" y="4115"/>
                  <a:pt x="26189" y="4326"/>
                  <a:pt x="25229" y="4560"/>
                </a:cubicBezTo>
                <a:cubicBezTo>
                  <a:pt x="25313" y="4546"/>
                  <a:pt x="25379" y="4540"/>
                  <a:pt x="25430" y="4540"/>
                </a:cubicBezTo>
                <a:cubicBezTo>
                  <a:pt x="25815" y="4540"/>
                  <a:pt x="25311" y="4909"/>
                  <a:pt x="25472" y="5016"/>
                </a:cubicBezTo>
                <a:cubicBezTo>
                  <a:pt x="23952" y="5229"/>
                  <a:pt x="22432" y="5411"/>
                  <a:pt x="20913" y="5654"/>
                </a:cubicBezTo>
                <a:cubicBezTo>
                  <a:pt x="20214" y="6323"/>
                  <a:pt x="16171" y="6961"/>
                  <a:pt x="15837" y="7569"/>
                </a:cubicBezTo>
                <a:lnTo>
                  <a:pt x="17204" y="7083"/>
                </a:lnTo>
                <a:lnTo>
                  <a:pt x="17204" y="7083"/>
                </a:lnTo>
                <a:cubicBezTo>
                  <a:pt x="16353" y="7630"/>
                  <a:pt x="17113" y="7752"/>
                  <a:pt x="18025" y="7843"/>
                </a:cubicBezTo>
                <a:cubicBezTo>
                  <a:pt x="18967" y="7934"/>
                  <a:pt x="20092" y="7995"/>
                  <a:pt x="20062" y="8360"/>
                </a:cubicBezTo>
                <a:cubicBezTo>
                  <a:pt x="21977" y="7174"/>
                  <a:pt x="25746" y="7873"/>
                  <a:pt x="28968" y="6232"/>
                </a:cubicBezTo>
                <a:cubicBezTo>
                  <a:pt x="28997" y="6231"/>
                  <a:pt x="29023" y="6230"/>
                  <a:pt x="29046" y="6230"/>
                </a:cubicBezTo>
                <a:cubicBezTo>
                  <a:pt x="29657" y="6230"/>
                  <a:pt x="28376" y="6600"/>
                  <a:pt x="28816" y="6688"/>
                </a:cubicBezTo>
                <a:cubicBezTo>
                  <a:pt x="29606" y="6171"/>
                  <a:pt x="30639" y="5867"/>
                  <a:pt x="32615" y="5624"/>
                </a:cubicBezTo>
                <a:lnTo>
                  <a:pt x="32615" y="5624"/>
                </a:lnTo>
                <a:lnTo>
                  <a:pt x="32402" y="5745"/>
                </a:lnTo>
                <a:cubicBezTo>
                  <a:pt x="35138" y="5168"/>
                  <a:pt x="37114" y="4864"/>
                  <a:pt x="39180" y="4621"/>
                </a:cubicBezTo>
                <a:cubicBezTo>
                  <a:pt x="41247" y="4378"/>
                  <a:pt x="43405" y="4195"/>
                  <a:pt x="46506" y="3952"/>
                </a:cubicBezTo>
                <a:lnTo>
                  <a:pt x="46020" y="3648"/>
                </a:lnTo>
                <a:cubicBezTo>
                  <a:pt x="46524" y="3602"/>
                  <a:pt x="46877" y="3587"/>
                  <a:pt x="47155" y="3587"/>
                </a:cubicBezTo>
                <a:cubicBezTo>
                  <a:pt x="47615" y="3587"/>
                  <a:pt x="47871" y="3629"/>
                  <a:pt x="48269" y="3648"/>
                </a:cubicBezTo>
                <a:cubicBezTo>
                  <a:pt x="48696" y="3460"/>
                  <a:pt x="48585" y="3407"/>
                  <a:pt x="48234" y="3407"/>
                </a:cubicBezTo>
                <a:cubicBezTo>
                  <a:pt x="47960" y="3407"/>
                  <a:pt x="47540" y="3439"/>
                  <a:pt x="47114" y="3466"/>
                </a:cubicBezTo>
                <a:cubicBezTo>
                  <a:pt x="46692" y="3507"/>
                  <a:pt x="46265" y="3547"/>
                  <a:pt x="45981" y="3547"/>
                </a:cubicBezTo>
                <a:cubicBezTo>
                  <a:pt x="45630" y="3547"/>
                  <a:pt x="45498" y="3485"/>
                  <a:pt x="45868" y="3283"/>
                </a:cubicBezTo>
                <a:lnTo>
                  <a:pt x="45868" y="3283"/>
                </a:lnTo>
                <a:cubicBezTo>
                  <a:pt x="46146" y="3358"/>
                  <a:pt x="46561" y="3387"/>
                  <a:pt x="47067" y="3387"/>
                </a:cubicBezTo>
                <a:cubicBezTo>
                  <a:pt x="48219" y="3387"/>
                  <a:pt x="49846" y="3237"/>
                  <a:pt x="51430" y="3131"/>
                </a:cubicBezTo>
                <a:cubicBezTo>
                  <a:pt x="52317" y="3084"/>
                  <a:pt x="53195" y="3051"/>
                  <a:pt x="53972" y="3051"/>
                </a:cubicBezTo>
                <a:cubicBezTo>
                  <a:pt x="55192" y="3051"/>
                  <a:pt x="56165" y="3133"/>
                  <a:pt x="56536" y="3375"/>
                </a:cubicBezTo>
                <a:cubicBezTo>
                  <a:pt x="58573" y="3375"/>
                  <a:pt x="55929" y="2979"/>
                  <a:pt x="57965" y="2949"/>
                </a:cubicBezTo>
                <a:lnTo>
                  <a:pt x="57965" y="2949"/>
                </a:lnTo>
                <a:lnTo>
                  <a:pt x="58512" y="3192"/>
                </a:lnTo>
                <a:lnTo>
                  <a:pt x="59029" y="2888"/>
                </a:lnTo>
                <a:cubicBezTo>
                  <a:pt x="60397" y="2979"/>
                  <a:pt x="61035" y="3283"/>
                  <a:pt x="61096" y="3466"/>
                </a:cubicBezTo>
                <a:cubicBezTo>
                  <a:pt x="61029" y="3460"/>
                  <a:pt x="60951" y="3457"/>
                  <a:pt x="60867" y="3457"/>
                </a:cubicBezTo>
                <a:cubicBezTo>
                  <a:pt x="60529" y="3457"/>
                  <a:pt x="60087" y="3496"/>
                  <a:pt x="59819" y="3496"/>
                </a:cubicBezTo>
                <a:cubicBezTo>
                  <a:pt x="60670" y="3648"/>
                  <a:pt x="61886" y="3679"/>
                  <a:pt x="62980" y="3709"/>
                </a:cubicBezTo>
                <a:cubicBezTo>
                  <a:pt x="63831" y="3733"/>
                  <a:pt x="64585" y="3758"/>
                  <a:pt x="65008" y="3813"/>
                </a:cubicBezTo>
                <a:lnTo>
                  <a:pt x="65008" y="3813"/>
                </a:lnTo>
                <a:cubicBezTo>
                  <a:pt x="64454" y="3708"/>
                  <a:pt x="63899" y="3606"/>
                  <a:pt x="63345" y="3527"/>
                </a:cubicBezTo>
                <a:lnTo>
                  <a:pt x="63345" y="3527"/>
                </a:lnTo>
                <a:cubicBezTo>
                  <a:pt x="66111" y="3618"/>
                  <a:pt x="69151" y="4104"/>
                  <a:pt x="72038" y="4864"/>
                </a:cubicBezTo>
                <a:cubicBezTo>
                  <a:pt x="74926" y="5654"/>
                  <a:pt x="77631" y="6779"/>
                  <a:pt x="79850" y="8086"/>
                </a:cubicBezTo>
                <a:lnTo>
                  <a:pt x="79637" y="7721"/>
                </a:lnTo>
                <a:lnTo>
                  <a:pt x="79637" y="7721"/>
                </a:lnTo>
                <a:cubicBezTo>
                  <a:pt x="80488" y="8208"/>
                  <a:pt x="81035" y="8633"/>
                  <a:pt x="81461" y="8998"/>
                </a:cubicBezTo>
                <a:cubicBezTo>
                  <a:pt x="81886" y="9332"/>
                  <a:pt x="82130" y="9667"/>
                  <a:pt x="82403" y="9970"/>
                </a:cubicBezTo>
                <a:cubicBezTo>
                  <a:pt x="82555" y="10122"/>
                  <a:pt x="82677" y="10305"/>
                  <a:pt x="82798" y="10487"/>
                </a:cubicBezTo>
                <a:cubicBezTo>
                  <a:pt x="82950" y="10670"/>
                  <a:pt x="83102" y="10852"/>
                  <a:pt x="83285" y="11095"/>
                </a:cubicBezTo>
                <a:cubicBezTo>
                  <a:pt x="83437" y="11338"/>
                  <a:pt x="83649" y="11612"/>
                  <a:pt x="83862" y="11946"/>
                </a:cubicBezTo>
                <a:cubicBezTo>
                  <a:pt x="83984" y="12098"/>
                  <a:pt x="84105" y="12281"/>
                  <a:pt x="84227" y="12463"/>
                </a:cubicBezTo>
                <a:cubicBezTo>
                  <a:pt x="84288" y="12554"/>
                  <a:pt x="84349" y="12676"/>
                  <a:pt x="84440" y="12767"/>
                </a:cubicBezTo>
                <a:cubicBezTo>
                  <a:pt x="84500" y="12858"/>
                  <a:pt x="84561" y="12980"/>
                  <a:pt x="84622" y="13101"/>
                </a:cubicBezTo>
                <a:lnTo>
                  <a:pt x="84500" y="12980"/>
                </a:lnTo>
                <a:lnTo>
                  <a:pt x="84500" y="12980"/>
                </a:lnTo>
                <a:cubicBezTo>
                  <a:pt x="84774" y="13314"/>
                  <a:pt x="85108" y="13709"/>
                  <a:pt x="85321" y="14195"/>
                </a:cubicBezTo>
                <a:cubicBezTo>
                  <a:pt x="85443" y="14439"/>
                  <a:pt x="85595" y="14682"/>
                  <a:pt x="85686" y="14955"/>
                </a:cubicBezTo>
                <a:cubicBezTo>
                  <a:pt x="85777" y="15199"/>
                  <a:pt x="85868" y="15472"/>
                  <a:pt x="85959" y="15746"/>
                </a:cubicBezTo>
                <a:cubicBezTo>
                  <a:pt x="85882" y="15616"/>
                  <a:pt x="85831" y="15563"/>
                  <a:pt x="85799" y="15563"/>
                </a:cubicBezTo>
                <a:cubicBezTo>
                  <a:pt x="85718" y="15563"/>
                  <a:pt x="85755" y="15905"/>
                  <a:pt x="85777" y="16232"/>
                </a:cubicBezTo>
                <a:cubicBezTo>
                  <a:pt x="85777" y="16522"/>
                  <a:pt x="85753" y="16799"/>
                  <a:pt x="85680" y="16799"/>
                </a:cubicBezTo>
                <a:cubicBezTo>
                  <a:pt x="85638" y="16799"/>
                  <a:pt x="85581" y="16708"/>
                  <a:pt x="85504" y="16475"/>
                </a:cubicBezTo>
                <a:lnTo>
                  <a:pt x="85504" y="16475"/>
                </a:lnTo>
                <a:cubicBezTo>
                  <a:pt x="85564" y="16718"/>
                  <a:pt x="85625" y="16931"/>
                  <a:pt x="85686" y="17113"/>
                </a:cubicBezTo>
                <a:cubicBezTo>
                  <a:pt x="85716" y="17205"/>
                  <a:pt x="85747" y="17296"/>
                  <a:pt x="85777" y="17387"/>
                </a:cubicBezTo>
                <a:cubicBezTo>
                  <a:pt x="85777" y="17478"/>
                  <a:pt x="85777" y="17569"/>
                  <a:pt x="85808" y="17661"/>
                </a:cubicBezTo>
                <a:cubicBezTo>
                  <a:pt x="85838" y="17995"/>
                  <a:pt x="85899" y="18238"/>
                  <a:pt x="85929" y="18451"/>
                </a:cubicBezTo>
                <a:cubicBezTo>
                  <a:pt x="85990" y="18846"/>
                  <a:pt x="85990" y="19059"/>
                  <a:pt x="86051" y="19241"/>
                </a:cubicBezTo>
                <a:cubicBezTo>
                  <a:pt x="86081" y="19393"/>
                  <a:pt x="86142" y="19515"/>
                  <a:pt x="86233" y="19788"/>
                </a:cubicBezTo>
                <a:cubicBezTo>
                  <a:pt x="86263" y="20062"/>
                  <a:pt x="86324" y="20427"/>
                  <a:pt x="86355" y="21186"/>
                </a:cubicBezTo>
                <a:lnTo>
                  <a:pt x="85899" y="21734"/>
                </a:lnTo>
                <a:cubicBezTo>
                  <a:pt x="85899" y="21977"/>
                  <a:pt x="85899" y="22190"/>
                  <a:pt x="85899" y="22372"/>
                </a:cubicBezTo>
                <a:cubicBezTo>
                  <a:pt x="85899" y="22554"/>
                  <a:pt x="85868" y="22706"/>
                  <a:pt x="85838" y="22919"/>
                </a:cubicBezTo>
                <a:cubicBezTo>
                  <a:pt x="85777" y="23132"/>
                  <a:pt x="85716" y="23375"/>
                  <a:pt x="85625" y="23709"/>
                </a:cubicBezTo>
                <a:cubicBezTo>
                  <a:pt x="85504" y="24013"/>
                  <a:pt x="85352" y="24408"/>
                  <a:pt x="85139" y="24925"/>
                </a:cubicBezTo>
                <a:cubicBezTo>
                  <a:pt x="85281" y="24466"/>
                  <a:pt x="85284" y="24320"/>
                  <a:pt x="85219" y="24320"/>
                </a:cubicBezTo>
                <a:cubicBezTo>
                  <a:pt x="85159" y="24320"/>
                  <a:pt x="85043" y="24444"/>
                  <a:pt x="84926" y="24560"/>
                </a:cubicBezTo>
                <a:cubicBezTo>
                  <a:pt x="84823" y="24664"/>
                  <a:pt x="84720" y="24756"/>
                  <a:pt x="84656" y="24756"/>
                </a:cubicBezTo>
                <a:cubicBezTo>
                  <a:pt x="84570" y="24756"/>
                  <a:pt x="84556" y="24586"/>
                  <a:pt x="84713" y="24044"/>
                </a:cubicBezTo>
                <a:lnTo>
                  <a:pt x="84713" y="24044"/>
                </a:lnTo>
                <a:cubicBezTo>
                  <a:pt x="83467" y="25898"/>
                  <a:pt x="82586" y="27326"/>
                  <a:pt x="81826" y="28542"/>
                </a:cubicBezTo>
                <a:cubicBezTo>
                  <a:pt x="81431" y="29120"/>
                  <a:pt x="81066" y="29636"/>
                  <a:pt x="80671" y="30062"/>
                </a:cubicBezTo>
                <a:cubicBezTo>
                  <a:pt x="80245" y="30487"/>
                  <a:pt x="79820" y="30852"/>
                  <a:pt x="79272" y="31065"/>
                </a:cubicBezTo>
                <a:cubicBezTo>
                  <a:pt x="79090" y="31452"/>
                  <a:pt x="79091" y="31609"/>
                  <a:pt x="79206" y="31609"/>
                </a:cubicBezTo>
                <a:cubicBezTo>
                  <a:pt x="79397" y="31609"/>
                  <a:pt x="79903" y="31172"/>
                  <a:pt x="80397" y="30639"/>
                </a:cubicBezTo>
                <a:cubicBezTo>
                  <a:pt x="80579" y="30427"/>
                  <a:pt x="80792" y="30214"/>
                  <a:pt x="80975" y="30032"/>
                </a:cubicBezTo>
                <a:cubicBezTo>
                  <a:pt x="81157" y="29819"/>
                  <a:pt x="81309" y="29636"/>
                  <a:pt x="81431" y="29484"/>
                </a:cubicBezTo>
                <a:cubicBezTo>
                  <a:pt x="81583" y="29313"/>
                  <a:pt x="81687" y="29202"/>
                  <a:pt x="81699" y="29202"/>
                </a:cubicBezTo>
                <a:lnTo>
                  <a:pt x="81699" y="29202"/>
                </a:lnTo>
                <a:cubicBezTo>
                  <a:pt x="81707" y="29202"/>
                  <a:pt x="81681" y="29241"/>
                  <a:pt x="81613" y="29332"/>
                </a:cubicBezTo>
                <a:cubicBezTo>
                  <a:pt x="81709" y="29264"/>
                  <a:pt x="81774" y="29233"/>
                  <a:pt x="81812" y="29233"/>
                </a:cubicBezTo>
                <a:cubicBezTo>
                  <a:pt x="81945" y="29233"/>
                  <a:pt x="81767" y="29605"/>
                  <a:pt x="81461" y="30123"/>
                </a:cubicBezTo>
                <a:cubicBezTo>
                  <a:pt x="81248" y="30457"/>
                  <a:pt x="80975" y="30822"/>
                  <a:pt x="80671" y="31187"/>
                </a:cubicBezTo>
                <a:cubicBezTo>
                  <a:pt x="80397" y="31521"/>
                  <a:pt x="80093" y="31886"/>
                  <a:pt x="79789" y="32129"/>
                </a:cubicBezTo>
                <a:cubicBezTo>
                  <a:pt x="79242" y="32676"/>
                  <a:pt x="78634" y="32950"/>
                  <a:pt x="77783" y="33405"/>
                </a:cubicBezTo>
                <a:cubicBezTo>
                  <a:pt x="77357" y="33649"/>
                  <a:pt x="76871" y="33922"/>
                  <a:pt x="76324" y="34287"/>
                </a:cubicBezTo>
                <a:cubicBezTo>
                  <a:pt x="75798" y="34667"/>
                  <a:pt x="75187" y="35103"/>
                  <a:pt x="74493" y="35677"/>
                </a:cubicBezTo>
                <a:lnTo>
                  <a:pt x="74493" y="35677"/>
                </a:lnTo>
                <a:cubicBezTo>
                  <a:pt x="74710" y="35489"/>
                  <a:pt x="74714" y="35420"/>
                  <a:pt x="74987" y="35229"/>
                </a:cubicBezTo>
                <a:lnTo>
                  <a:pt x="74987" y="35229"/>
                </a:lnTo>
                <a:cubicBezTo>
                  <a:pt x="73771" y="35989"/>
                  <a:pt x="73011" y="37235"/>
                  <a:pt x="71430" y="38056"/>
                </a:cubicBezTo>
                <a:cubicBezTo>
                  <a:pt x="71187" y="38542"/>
                  <a:pt x="70731" y="38877"/>
                  <a:pt x="70336" y="39181"/>
                </a:cubicBezTo>
                <a:cubicBezTo>
                  <a:pt x="69941" y="39485"/>
                  <a:pt x="69637" y="39728"/>
                  <a:pt x="69728" y="40062"/>
                </a:cubicBezTo>
                <a:cubicBezTo>
                  <a:pt x="70640" y="39333"/>
                  <a:pt x="71552" y="38573"/>
                  <a:pt x="72433" y="37813"/>
                </a:cubicBezTo>
                <a:lnTo>
                  <a:pt x="72433" y="37813"/>
                </a:lnTo>
                <a:cubicBezTo>
                  <a:pt x="70974" y="39150"/>
                  <a:pt x="69880" y="40883"/>
                  <a:pt x="66962" y="42524"/>
                </a:cubicBezTo>
                <a:cubicBezTo>
                  <a:pt x="67114" y="42281"/>
                  <a:pt x="67813" y="41551"/>
                  <a:pt x="68330" y="41096"/>
                </a:cubicBezTo>
                <a:lnTo>
                  <a:pt x="68330" y="41096"/>
                </a:lnTo>
                <a:cubicBezTo>
                  <a:pt x="67418" y="41521"/>
                  <a:pt x="66871" y="42281"/>
                  <a:pt x="65959" y="42707"/>
                </a:cubicBezTo>
                <a:cubicBezTo>
                  <a:pt x="65838" y="42068"/>
                  <a:pt x="69394" y="40123"/>
                  <a:pt x="70792" y="38451"/>
                </a:cubicBezTo>
                <a:lnTo>
                  <a:pt x="70792" y="38451"/>
                </a:lnTo>
                <a:cubicBezTo>
                  <a:pt x="70037" y="38792"/>
                  <a:pt x="68579" y="40363"/>
                  <a:pt x="68280" y="40363"/>
                </a:cubicBezTo>
                <a:cubicBezTo>
                  <a:pt x="68206" y="40363"/>
                  <a:pt x="68203" y="40267"/>
                  <a:pt x="68300" y="40032"/>
                </a:cubicBezTo>
                <a:lnTo>
                  <a:pt x="68300" y="40032"/>
                </a:lnTo>
                <a:cubicBezTo>
                  <a:pt x="67540" y="41612"/>
                  <a:pt x="65169" y="42159"/>
                  <a:pt x="63345" y="44135"/>
                </a:cubicBezTo>
                <a:lnTo>
                  <a:pt x="63284" y="43740"/>
                </a:lnTo>
                <a:cubicBezTo>
                  <a:pt x="62980" y="44014"/>
                  <a:pt x="62372" y="44652"/>
                  <a:pt x="61734" y="45047"/>
                </a:cubicBezTo>
                <a:lnTo>
                  <a:pt x="62616" y="43892"/>
                </a:lnTo>
                <a:lnTo>
                  <a:pt x="62616" y="43892"/>
                </a:lnTo>
                <a:cubicBezTo>
                  <a:pt x="61096" y="45412"/>
                  <a:pt x="59029" y="45868"/>
                  <a:pt x="57448" y="47144"/>
                </a:cubicBezTo>
                <a:cubicBezTo>
                  <a:pt x="58779" y="46280"/>
                  <a:pt x="59259" y="46041"/>
                  <a:pt x="59424" y="46041"/>
                </a:cubicBezTo>
                <a:cubicBezTo>
                  <a:pt x="59627" y="46041"/>
                  <a:pt x="59352" y="46403"/>
                  <a:pt x="59606" y="46403"/>
                </a:cubicBezTo>
                <a:cubicBezTo>
                  <a:pt x="59696" y="46403"/>
                  <a:pt x="59853" y="46357"/>
                  <a:pt x="60123" y="46232"/>
                </a:cubicBezTo>
                <a:lnTo>
                  <a:pt x="60123" y="46232"/>
                </a:lnTo>
                <a:cubicBezTo>
                  <a:pt x="55978" y="49470"/>
                  <a:pt x="57073" y="47106"/>
                  <a:pt x="52258" y="50291"/>
                </a:cubicBezTo>
                <a:lnTo>
                  <a:pt x="52258" y="50291"/>
                </a:lnTo>
                <a:cubicBezTo>
                  <a:pt x="52776" y="49956"/>
                  <a:pt x="53866" y="49423"/>
                  <a:pt x="54106" y="49423"/>
                </a:cubicBezTo>
                <a:cubicBezTo>
                  <a:pt x="54202" y="49423"/>
                  <a:pt x="54162" y="49509"/>
                  <a:pt x="53892" y="49728"/>
                </a:cubicBezTo>
                <a:cubicBezTo>
                  <a:pt x="52889" y="50275"/>
                  <a:pt x="51552" y="50913"/>
                  <a:pt x="50883" y="51126"/>
                </a:cubicBezTo>
                <a:cubicBezTo>
                  <a:pt x="49668" y="51902"/>
                  <a:pt x="49448" y="52104"/>
                  <a:pt x="49587" y="52104"/>
                </a:cubicBezTo>
                <a:cubicBezTo>
                  <a:pt x="49737" y="52104"/>
                  <a:pt x="50307" y="51868"/>
                  <a:pt x="50491" y="51868"/>
                </a:cubicBezTo>
                <a:cubicBezTo>
                  <a:pt x="50596" y="51868"/>
                  <a:pt x="50575" y="51946"/>
                  <a:pt x="50275" y="52190"/>
                </a:cubicBezTo>
                <a:cubicBezTo>
                  <a:pt x="48907" y="52494"/>
                  <a:pt x="48725" y="53345"/>
                  <a:pt x="47327" y="54348"/>
                </a:cubicBezTo>
                <a:lnTo>
                  <a:pt x="47144" y="54044"/>
                </a:lnTo>
                <a:cubicBezTo>
                  <a:pt x="43193" y="56141"/>
                  <a:pt x="46536" y="55290"/>
                  <a:pt x="42950" y="57144"/>
                </a:cubicBezTo>
                <a:lnTo>
                  <a:pt x="44135" y="55837"/>
                </a:lnTo>
                <a:lnTo>
                  <a:pt x="44135" y="55837"/>
                </a:lnTo>
                <a:lnTo>
                  <a:pt x="42402" y="57023"/>
                </a:lnTo>
                <a:lnTo>
                  <a:pt x="42554" y="56445"/>
                </a:lnTo>
                <a:lnTo>
                  <a:pt x="42554" y="56445"/>
                </a:lnTo>
                <a:cubicBezTo>
                  <a:pt x="40761" y="57874"/>
                  <a:pt x="40123" y="58178"/>
                  <a:pt x="38147" y="59242"/>
                </a:cubicBezTo>
                <a:cubicBezTo>
                  <a:pt x="38168" y="59240"/>
                  <a:pt x="38187" y="59238"/>
                  <a:pt x="38206" y="59238"/>
                </a:cubicBezTo>
                <a:cubicBezTo>
                  <a:pt x="38688" y="59238"/>
                  <a:pt x="38178" y="60009"/>
                  <a:pt x="36566" y="61005"/>
                </a:cubicBezTo>
                <a:cubicBezTo>
                  <a:pt x="36309" y="61109"/>
                  <a:pt x="36174" y="61143"/>
                  <a:pt x="36103" y="61143"/>
                </a:cubicBezTo>
                <a:cubicBezTo>
                  <a:pt x="35972" y="61143"/>
                  <a:pt x="36059" y="61027"/>
                  <a:pt x="35997" y="61027"/>
                </a:cubicBezTo>
                <a:cubicBezTo>
                  <a:pt x="35927" y="61027"/>
                  <a:pt x="35661" y="61178"/>
                  <a:pt x="34652" y="61825"/>
                </a:cubicBezTo>
                <a:cubicBezTo>
                  <a:pt x="35077" y="61278"/>
                  <a:pt x="35533" y="60670"/>
                  <a:pt x="36749" y="60336"/>
                </a:cubicBezTo>
                <a:cubicBezTo>
                  <a:pt x="36779" y="60154"/>
                  <a:pt x="37144" y="59819"/>
                  <a:pt x="37205" y="59637"/>
                </a:cubicBezTo>
                <a:lnTo>
                  <a:pt x="37205" y="59637"/>
                </a:lnTo>
                <a:cubicBezTo>
                  <a:pt x="35837" y="60184"/>
                  <a:pt x="34044" y="61491"/>
                  <a:pt x="33193" y="62038"/>
                </a:cubicBezTo>
                <a:cubicBezTo>
                  <a:pt x="33527" y="61856"/>
                  <a:pt x="33952" y="61613"/>
                  <a:pt x="34165" y="61521"/>
                </a:cubicBezTo>
                <a:lnTo>
                  <a:pt x="34165" y="61521"/>
                </a:lnTo>
                <a:lnTo>
                  <a:pt x="30974" y="64105"/>
                </a:lnTo>
                <a:cubicBezTo>
                  <a:pt x="30837" y="64160"/>
                  <a:pt x="30749" y="64184"/>
                  <a:pt x="30700" y="64184"/>
                </a:cubicBezTo>
                <a:cubicBezTo>
                  <a:pt x="30530" y="64184"/>
                  <a:pt x="30813" y="63901"/>
                  <a:pt x="31095" y="63619"/>
                </a:cubicBezTo>
                <a:lnTo>
                  <a:pt x="31095" y="63619"/>
                </a:lnTo>
                <a:cubicBezTo>
                  <a:pt x="30427" y="64075"/>
                  <a:pt x="30031" y="64531"/>
                  <a:pt x="29028" y="65199"/>
                </a:cubicBezTo>
                <a:cubicBezTo>
                  <a:pt x="29117" y="64816"/>
                  <a:pt x="28919" y="64576"/>
                  <a:pt x="30155" y="63619"/>
                </a:cubicBezTo>
                <a:lnTo>
                  <a:pt x="30155" y="63619"/>
                </a:lnTo>
                <a:cubicBezTo>
                  <a:pt x="29161" y="64379"/>
                  <a:pt x="28168" y="65139"/>
                  <a:pt x="27174" y="65898"/>
                </a:cubicBezTo>
                <a:cubicBezTo>
                  <a:pt x="26953" y="65923"/>
                  <a:pt x="25861" y="66423"/>
                  <a:pt x="25640" y="66423"/>
                </a:cubicBezTo>
                <a:cubicBezTo>
                  <a:pt x="25587" y="66423"/>
                  <a:pt x="25584" y="66394"/>
                  <a:pt x="25654" y="66324"/>
                </a:cubicBezTo>
                <a:lnTo>
                  <a:pt x="25654" y="66324"/>
                </a:lnTo>
                <a:cubicBezTo>
                  <a:pt x="23770" y="67357"/>
                  <a:pt x="21551" y="69728"/>
                  <a:pt x="19089" y="71218"/>
                </a:cubicBezTo>
                <a:cubicBezTo>
                  <a:pt x="18998" y="71339"/>
                  <a:pt x="18785" y="71552"/>
                  <a:pt x="18299" y="71947"/>
                </a:cubicBezTo>
                <a:cubicBezTo>
                  <a:pt x="16080" y="73497"/>
                  <a:pt x="13922" y="74652"/>
                  <a:pt x="11703" y="77084"/>
                </a:cubicBezTo>
                <a:cubicBezTo>
                  <a:pt x="11125" y="77327"/>
                  <a:pt x="10517" y="77601"/>
                  <a:pt x="9940" y="77874"/>
                </a:cubicBezTo>
                <a:cubicBezTo>
                  <a:pt x="9441" y="78373"/>
                  <a:pt x="9397" y="78508"/>
                  <a:pt x="9529" y="78508"/>
                </a:cubicBezTo>
                <a:cubicBezTo>
                  <a:pt x="9639" y="78508"/>
                  <a:pt x="9869" y="78416"/>
                  <a:pt x="10061" y="78361"/>
                </a:cubicBezTo>
                <a:cubicBezTo>
                  <a:pt x="10164" y="78324"/>
                  <a:pt x="10255" y="78296"/>
                  <a:pt x="10315" y="78296"/>
                </a:cubicBezTo>
                <a:cubicBezTo>
                  <a:pt x="10504" y="78296"/>
                  <a:pt x="10372" y="78574"/>
                  <a:pt x="9241" y="79728"/>
                </a:cubicBezTo>
                <a:cubicBezTo>
                  <a:pt x="8754" y="80275"/>
                  <a:pt x="8420" y="80579"/>
                  <a:pt x="8207" y="80731"/>
                </a:cubicBezTo>
                <a:cubicBezTo>
                  <a:pt x="8062" y="80835"/>
                  <a:pt x="7973" y="80882"/>
                  <a:pt x="7903" y="80882"/>
                </a:cubicBezTo>
                <a:cubicBezTo>
                  <a:pt x="7870" y="80882"/>
                  <a:pt x="7841" y="80872"/>
                  <a:pt x="7812" y="80853"/>
                </a:cubicBezTo>
                <a:cubicBezTo>
                  <a:pt x="7732" y="80813"/>
                  <a:pt x="7705" y="80668"/>
                  <a:pt x="7575" y="80668"/>
                </a:cubicBezTo>
                <a:cubicBezTo>
                  <a:pt x="7507" y="80668"/>
                  <a:pt x="7411" y="80708"/>
                  <a:pt x="7265" y="80823"/>
                </a:cubicBezTo>
                <a:cubicBezTo>
                  <a:pt x="7052" y="81157"/>
                  <a:pt x="6809" y="81522"/>
                  <a:pt x="6505" y="81947"/>
                </a:cubicBezTo>
                <a:cubicBezTo>
                  <a:pt x="6232" y="82403"/>
                  <a:pt x="5928" y="82859"/>
                  <a:pt x="5563" y="83345"/>
                </a:cubicBezTo>
                <a:cubicBezTo>
                  <a:pt x="5228" y="83862"/>
                  <a:pt x="4864" y="84379"/>
                  <a:pt x="4438" y="84926"/>
                </a:cubicBezTo>
                <a:cubicBezTo>
                  <a:pt x="4043" y="85473"/>
                  <a:pt x="3587" y="85990"/>
                  <a:pt x="3131" y="86567"/>
                </a:cubicBezTo>
                <a:cubicBezTo>
                  <a:pt x="3222" y="86355"/>
                  <a:pt x="3344" y="86142"/>
                  <a:pt x="3466" y="85959"/>
                </a:cubicBezTo>
                <a:cubicBezTo>
                  <a:pt x="3587" y="85777"/>
                  <a:pt x="3709" y="85595"/>
                  <a:pt x="3830" y="85443"/>
                </a:cubicBezTo>
                <a:cubicBezTo>
                  <a:pt x="4043" y="85078"/>
                  <a:pt x="4286" y="84744"/>
                  <a:pt x="4529" y="84409"/>
                </a:cubicBezTo>
                <a:lnTo>
                  <a:pt x="4529" y="84409"/>
                </a:lnTo>
                <a:cubicBezTo>
                  <a:pt x="4256" y="84652"/>
                  <a:pt x="4013" y="84926"/>
                  <a:pt x="3769" y="85200"/>
                </a:cubicBezTo>
                <a:cubicBezTo>
                  <a:pt x="3526" y="85473"/>
                  <a:pt x="3253" y="85716"/>
                  <a:pt x="3010" y="86020"/>
                </a:cubicBezTo>
                <a:cubicBezTo>
                  <a:pt x="3283" y="85382"/>
                  <a:pt x="3587" y="84835"/>
                  <a:pt x="3861" y="84379"/>
                </a:cubicBezTo>
                <a:cubicBezTo>
                  <a:pt x="4104" y="83923"/>
                  <a:pt x="4347" y="83558"/>
                  <a:pt x="4499" y="83315"/>
                </a:cubicBezTo>
                <a:cubicBezTo>
                  <a:pt x="4639" y="83105"/>
                  <a:pt x="4701" y="82986"/>
                  <a:pt x="4648" y="82986"/>
                </a:cubicBezTo>
                <a:cubicBezTo>
                  <a:pt x="4586" y="82986"/>
                  <a:pt x="4365" y="83150"/>
                  <a:pt x="3921" y="83528"/>
                </a:cubicBezTo>
                <a:cubicBezTo>
                  <a:pt x="4073" y="83741"/>
                  <a:pt x="3800" y="84257"/>
                  <a:pt x="3374" y="84987"/>
                </a:cubicBezTo>
                <a:cubicBezTo>
                  <a:pt x="3162" y="85352"/>
                  <a:pt x="2918" y="85747"/>
                  <a:pt x="2645" y="86203"/>
                </a:cubicBezTo>
                <a:cubicBezTo>
                  <a:pt x="2402" y="86659"/>
                  <a:pt x="2098" y="87114"/>
                  <a:pt x="1855" y="87631"/>
                </a:cubicBezTo>
                <a:cubicBezTo>
                  <a:pt x="791" y="89576"/>
                  <a:pt x="152" y="91887"/>
                  <a:pt x="700" y="92191"/>
                </a:cubicBezTo>
                <a:cubicBezTo>
                  <a:pt x="517" y="92677"/>
                  <a:pt x="304" y="93163"/>
                  <a:pt x="213" y="93680"/>
                </a:cubicBezTo>
                <a:cubicBezTo>
                  <a:pt x="244" y="93467"/>
                  <a:pt x="244" y="93315"/>
                  <a:pt x="244" y="93194"/>
                </a:cubicBezTo>
                <a:cubicBezTo>
                  <a:pt x="244" y="93072"/>
                  <a:pt x="274" y="92950"/>
                  <a:pt x="304" y="92707"/>
                </a:cubicBezTo>
                <a:lnTo>
                  <a:pt x="304" y="92707"/>
                </a:lnTo>
                <a:cubicBezTo>
                  <a:pt x="244" y="92890"/>
                  <a:pt x="183" y="93072"/>
                  <a:pt x="152" y="93224"/>
                </a:cubicBezTo>
                <a:cubicBezTo>
                  <a:pt x="122" y="93406"/>
                  <a:pt x="92" y="93558"/>
                  <a:pt x="61" y="93680"/>
                </a:cubicBezTo>
                <a:cubicBezTo>
                  <a:pt x="31" y="93984"/>
                  <a:pt x="0" y="94227"/>
                  <a:pt x="31" y="94440"/>
                </a:cubicBezTo>
                <a:cubicBezTo>
                  <a:pt x="31" y="94653"/>
                  <a:pt x="61" y="94835"/>
                  <a:pt x="122" y="95017"/>
                </a:cubicBezTo>
                <a:cubicBezTo>
                  <a:pt x="152" y="95200"/>
                  <a:pt x="213" y="95352"/>
                  <a:pt x="274" y="95534"/>
                </a:cubicBezTo>
                <a:cubicBezTo>
                  <a:pt x="396" y="95868"/>
                  <a:pt x="548" y="96233"/>
                  <a:pt x="730" y="96719"/>
                </a:cubicBezTo>
                <a:cubicBezTo>
                  <a:pt x="821" y="96993"/>
                  <a:pt x="882" y="97267"/>
                  <a:pt x="973" y="97601"/>
                </a:cubicBezTo>
                <a:cubicBezTo>
                  <a:pt x="1095" y="97935"/>
                  <a:pt x="1216" y="98330"/>
                  <a:pt x="1338" y="98817"/>
                </a:cubicBezTo>
                <a:cubicBezTo>
                  <a:pt x="1338" y="98878"/>
                  <a:pt x="1368" y="98969"/>
                  <a:pt x="1368" y="99030"/>
                </a:cubicBezTo>
                <a:cubicBezTo>
                  <a:pt x="1399" y="99121"/>
                  <a:pt x="1429" y="99212"/>
                  <a:pt x="1459" y="99273"/>
                </a:cubicBezTo>
                <a:cubicBezTo>
                  <a:pt x="1520" y="99455"/>
                  <a:pt x="1551" y="99577"/>
                  <a:pt x="1611" y="99729"/>
                </a:cubicBezTo>
                <a:cubicBezTo>
                  <a:pt x="1703" y="100002"/>
                  <a:pt x="1794" y="100215"/>
                  <a:pt x="1855" y="100367"/>
                </a:cubicBezTo>
                <a:cubicBezTo>
                  <a:pt x="1885" y="100519"/>
                  <a:pt x="1915" y="100610"/>
                  <a:pt x="1885" y="100610"/>
                </a:cubicBezTo>
                <a:cubicBezTo>
                  <a:pt x="1824" y="100610"/>
                  <a:pt x="1733" y="100519"/>
                  <a:pt x="1581" y="100306"/>
                </a:cubicBezTo>
                <a:lnTo>
                  <a:pt x="1581" y="100306"/>
                </a:lnTo>
                <a:cubicBezTo>
                  <a:pt x="2219" y="101248"/>
                  <a:pt x="3010" y="102039"/>
                  <a:pt x="3861" y="102616"/>
                </a:cubicBezTo>
                <a:cubicBezTo>
                  <a:pt x="4215" y="102909"/>
                  <a:pt x="4319" y="103061"/>
                  <a:pt x="4246" y="103061"/>
                </a:cubicBezTo>
                <a:cubicBezTo>
                  <a:pt x="4204" y="103061"/>
                  <a:pt x="4108" y="103014"/>
                  <a:pt x="3969" y="102917"/>
                </a:cubicBezTo>
                <a:lnTo>
                  <a:pt x="3969" y="102917"/>
                </a:lnTo>
                <a:cubicBezTo>
                  <a:pt x="5120" y="103782"/>
                  <a:pt x="6400" y="104364"/>
                  <a:pt x="7630" y="104774"/>
                </a:cubicBezTo>
                <a:lnTo>
                  <a:pt x="7599" y="104805"/>
                </a:lnTo>
                <a:cubicBezTo>
                  <a:pt x="8238" y="104896"/>
                  <a:pt x="9636" y="105017"/>
                  <a:pt x="10305" y="105048"/>
                </a:cubicBezTo>
                <a:cubicBezTo>
                  <a:pt x="10671" y="105192"/>
                  <a:pt x="10697" y="105231"/>
                  <a:pt x="10593" y="105231"/>
                </a:cubicBezTo>
                <a:cubicBezTo>
                  <a:pt x="10473" y="105231"/>
                  <a:pt x="10180" y="105179"/>
                  <a:pt x="10045" y="105179"/>
                </a:cubicBezTo>
                <a:cubicBezTo>
                  <a:pt x="9978" y="105179"/>
                  <a:pt x="9949" y="105192"/>
                  <a:pt x="10001" y="105230"/>
                </a:cubicBezTo>
                <a:cubicBezTo>
                  <a:pt x="10791" y="105321"/>
                  <a:pt x="11551" y="105382"/>
                  <a:pt x="12311" y="105413"/>
                </a:cubicBezTo>
                <a:cubicBezTo>
                  <a:pt x="12767" y="105610"/>
                  <a:pt x="12508" y="105717"/>
                  <a:pt x="11938" y="105717"/>
                </a:cubicBezTo>
                <a:cubicBezTo>
                  <a:pt x="11368" y="105717"/>
                  <a:pt x="10487" y="105610"/>
                  <a:pt x="9697" y="105382"/>
                </a:cubicBezTo>
                <a:lnTo>
                  <a:pt x="9697" y="105382"/>
                </a:lnTo>
                <a:cubicBezTo>
                  <a:pt x="10639" y="106142"/>
                  <a:pt x="11156" y="106172"/>
                  <a:pt x="11976" y="106172"/>
                </a:cubicBezTo>
                <a:cubicBezTo>
                  <a:pt x="12797" y="106203"/>
                  <a:pt x="13922" y="106203"/>
                  <a:pt x="16201" y="106628"/>
                </a:cubicBezTo>
                <a:cubicBezTo>
                  <a:pt x="15472" y="106628"/>
                  <a:pt x="14742" y="106628"/>
                  <a:pt x="14013" y="106598"/>
                </a:cubicBezTo>
                <a:lnTo>
                  <a:pt x="14013" y="106598"/>
                </a:lnTo>
                <a:cubicBezTo>
                  <a:pt x="15381" y="107328"/>
                  <a:pt x="17113" y="107236"/>
                  <a:pt x="19575" y="107601"/>
                </a:cubicBezTo>
                <a:cubicBezTo>
                  <a:pt x="19271" y="107510"/>
                  <a:pt x="18055" y="107267"/>
                  <a:pt x="17204" y="106993"/>
                </a:cubicBezTo>
                <a:cubicBezTo>
                  <a:pt x="16496" y="106757"/>
                  <a:pt x="16060" y="106521"/>
                  <a:pt x="16754" y="106422"/>
                </a:cubicBezTo>
                <a:lnTo>
                  <a:pt x="16754" y="106422"/>
                </a:lnTo>
                <a:cubicBezTo>
                  <a:pt x="16447" y="106452"/>
                  <a:pt x="16080" y="106482"/>
                  <a:pt x="15742" y="106482"/>
                </a:cubicBezTo>
                <a:cubicBezTo>
                  <a:pt x="15363" y="106482"/>
                  <a:pt x="15020" y="106444"/>
                  <a:pt x="14834" y="106324"/>
                </a:cubicBezTo>
                <a:cubicBezTo>
                  <a:pt x="15110" y="106186"/>
                  <a:pt x="15356" y="106135"/>
                  <a:pt x="15611" y="106135"/>
                </a:cubicBezTo>
                <a:cubicBezTo>
                  <a:pt x="16029" y="106135"/>
                  <a:pt x="16471" y="106272"/>
                  <a:pt x="17113" y="106385"/>
                </a:cubicBezTo>
                <a:cubicBezTo>
                  <a:pt x="17086" y="106388"/>
                  <a:pt x="17058" y="106391"/>
                  <a:pt x="17029" y="106394"/>
                </a:cubicBezTo>
                <a:lnTo>
                  <a:pt x="17029" y="106394"/>
                </a:lnTo>
                <a:cubicBezTo>
                  <a:pt x="17074" y="106391"/>
                  <a:pt x="17123" y="106388"/>
                  <a:pt x="17174" y="106385"/>
                </a:cubicBezTo>
                <a:lnTo>
                  <a:pt x="17174" y="106385"/>
                </a:lnTo>
                <a:cubicBezTo>
                  <a:pt x="17524" y="106431"/>
                  <a:pt x="17926" y="106469"/>
                  <a:pt x="18409" y="106469"/>
                </a:cubicBezTo>
                <a:cubicBezTo>
                  <a:pt x="18891" y="106469"/>
                  <a:pt x="19454" y="106431"/>
                  <a:pt x="20122" y="106324"/>
                </a:cubicBezTo>
                <a:cubicBezTo>
                  <a:pt x="20122" y="106535"/>
                  <a:pt x="20560" y="106594"/>
                  <a:pt x="21240" y="106594"/>
                </a:cubicBezTo>
                <a:cubicBezTo>
                  <a:pt x="21736" y="106594"/>
                  <a:pt x="22361" y="106563"/>
                  <a:pt x="23040" y="106537"/>
                </a:cubicBezTo>
                <a:lnTo>
                  <a:pt x="23040" y="106537"/>
                </a:lnTo>
                <a:lnTo>
                  <a:pt x="22949" y="107024"/>
                </a:lnTo>
                <a:cubicBezTo>
                  <a:pt x="24712" y="106811"/>
                  <a:pt x="24560" y="106568"/>
                  <a:pt x="25563" y="106294"/>
                </a:cubicBezTo>
                <a:cubicBezTo>
                  <a:pt x="25786" y="106284"/>
                  <a:pt x="25989" y="106279"/>
                  <a:pt x="26175" y="106279"/>
                </a:cubicBezTo>
                <a:cubicBezTo>
                  <a:pt x="27607" y="106279"/>
                  <a:pt x="27986" y="106569"/>
                  <a:pt x="28390" y="106811"/>
                </a:cubicBezTo>
                <a:cubicBezTo>
                  <a:pt x="31521" y="106628"/>
                  <a:pt x="26232" y="106416"/>
                  <a:pt x="29879" y="105990"/>
                </a:cubicBezTo>
                <a:cubicBezTo>
                  <a:pt x="32433" y="105929"/>
                  <a:pt x="34226" y="105534"/>
                  <a:pt x="37235" y="104865"/>
                </a:cubicBezTo>
                <a:cubicBezTo>
                  <a:pt x="37363" y="104861"/>
                  <a:pt x="37470" y="104859"/>
                  <a:pt x="37561" y="104859"/>
                </a:cubicBezTo>
                <a:cubicBezTo>
                  <a:pt x="38748" y="104859"/>
                  <a:pt x="37007" y="105204"/>
                  <a:pt x="37600" y="105261"/>
                </a:cubicBezTo>
                <a:lnTo>
                  <a:pt x="39120" y="104653"/>
                </a:lnTo>
                <a:cubicBezTo>
                  <a:pt x="39184" y="104643"/>
                  <a:pt x="39234" y="104639"/>
                  <a:pt x="39273" y="104639"/>
                </a:cubicBezTo>
                <a:cubicBezTo>
                  <a:pt x="39478" y="104639"/>
                  <a:pt x="39388" y="104754"/>
                  <a:pt x="39363" y="104805"/>
                </a:cubicBezTo>
                <a:cubicBezTo>
                  <a:pt x="40670" y="104470"/>
                  <a:pt x="39393" y="104318"/>
                  <a:pt x="41460" y="103893"/>
                </a:cubicBezTo>
                <a:cubicBezTo>
                  <a:pt x="41946" y="103285"/>
                  <a:pt x="45837" y="104014"/>
                  <a:pt x="48299" y="102981"/>
                </a:cubicBezTo>
                <a:lnTo>
                  <a:pt x="48299" y="102981"/>
                </a:lnTo>
                <a:cubicBezTo>
                  <a:pt x="48968" y="103011"/>
                  <a:pt x="48056" y="103315"/>
                  <a:pt x="48269" y="103467"/>
                </a:cubicBezTo>
                <a:cubicBezTo>
                  <a:pt x="51704" y="102495"/>
                  <a:pt x="51248" y="102677"/>
                  <a:pt x="54014" y="101644"/>
                </a:cubicBezTo>
                <a:lnTo>
                  <a:pt x="56536" y="101492"/>
                </a:lnTo>
                <a:cubicBezTo>
                  <a:pt x="54652" y="101461"/>
                  <a:pt x="56871" y="100610"/>
                  <a:pt x="58816" y="99911"/>
                </a:cubicBezTo>
                <a:cubicBezTo>
                  <a:pt x="58147" y="99850"/>
                  <a:pt x="57570" y="99789"/>
                  <a:pt x="57205" y="99789"/>
                </a:cubicBezTo>
                <a:lnTo>
                  <a:pt x="60366" y="98938"/>
                </a:lnTo>
                <a:cubicBezTo>
                  <a:pt x="60761" y="98938"/>
                  <a:pt x="60457" y="99151"/>
                  <a:pt x="59971" y="99455"/>
                </a:cubicBezTo>
                <a:cubicBezTo>
                  <a:pt x="60184" y="99394"/>
                  <a:pt x="60397" y="99303"/>
                  <a:pt x="60549" y="99242"/>
                </a:cubicBezTo>
                <a:cubicBezTo>
                  <a:pt x="60630" y="99238"/>
                  <a:pt x="60704" y="99236"/>
                  <a:pt x="60769" y="99236"/>
                </a:cubicBezTo>
                <a:cubicBezTo>
                  <a:pt x="61658" y="99236"/>
                  <a:pt x="61135" y="99606"/>
                  <a:pt x="60427" y="100002"/>
                </a:cubicBezTo>
                <a:cubicBezTo>
                  <a:pt x="60002" y="99972"/>
                  <a:pt x="59606" y="99941"/>
                  <a:pt x="59211" y="99911"/>
                </a:cubicBezTo>
                <a:cubicBezTo>
                  <a:pt x="58451" y="100367"/>
                  <a:pt x="57783" y="100823"/>
                  <a:pt x="57995" y="101066"/>
                </a:cubicBezTo>
                <a:cubicBezTo>
                  <a:pt x="58208" y="100975"/>
                  <a:pt x="58603" y="100853"/>
                  <a:pt x="59029" y="100732"/>
                </a:cubicBezTo>
                <a:lnTo>
                  <a:pt x="59029" y="100732"/>
                </a:lnTo>
                <a:cubicBezTo>
                  <a:pt x="58847" y="100853"/>
                  <a:pt x="58725" y="100944"/>
                  <a:pt x="58816" y="100975"/>
                </a:cubicBezTo>
                <a:cubicBezTo>
                  <a:pt x="58827" y="100977"/>
                  <a:pt x="58838" y="100979"/>
                  <a:pt x="58851" y="100979"/>
                </a:cubicBezTo>
                <a:cubicBezTo>
                  <a:pt x="58991" y="100979"/>
                  <a:pt x="59286" y="100835"/>
                  <a:pt x="59758" y="100640"/>
                </a:cubicBezTo>
                <a:lnTo>
                  <a:pt x="60579" y="101036"/>
                </a:lnTo>
                <a:lnTo>
                  <a:pt x="60731" y="100792"/>
                </a:lnTo>
                <a:lnTo>
                  <a:pt x="64986" y="100306"/>
                </a:lnTo>
                <a:cubicBezTo>
                  <a:pt x="67874" y="99181"/>
                  <a:pt x="70336" y="97874"/>
                  <a:pt x="75017" y="96689"/>
                </a:cubicBezTo>
                <a:lnTo>
                  <a:pt x="75017" y="96689"/>
                </a:lnTo>
                <a:cubicBezTo>
                  <a:pt x="73923" y="97327"/>
                  <a:pt x="74895" y="97358"/>
                  <a:pt x="74926" y="97844"/>
                </a:cubicBezTo>
                <a:cubicBezTo>
                  <a:pt x="74810" y="97826"/>
                  <a:pt x="74688" y="97818"/>
                  <a:pt x="74560" y="97818"/>
                </a:cubicBezTo>
                <a:cubicBezTo>
                  <a:pt x="73157" y="97818"/>
                  <a:pt x="71101" y="98819"/>
                  <a:pt x="68816" y="99181"/>
                </a:cubicBezTo>
                <a:cubicBezTo>
                  <a:pt x="69120" y="99138"/>
                  <a:pt x="69339" y="99121"/>
                  <a:pt x="69492" y="99121"/>
                </a:cubicBezTo>
                <a:cubicBezTo>
                  <a:pt x="69985" y="99121"/>
                  <a:pt x="69801" y="99302"/>
                  <a:pt x="69546" y="99394"/>
                </a:cubicBezTo>
                <a:lnTo>
                  <a:pt x="73862" y="98087"/>
                </a:lnTo>
                <a:lnTo>
                  <a:pt x="73862" y="98087"/>
                </a:lnTo>
                <a:cubicBezTo>
                  <a:pt x="73851" y="98235"/>
                  <a:pt x="73988" y="98285"/>
                  <a:pt x="74224" y="98285"/>
                </a:cubicBezTo>
                <a:cubicBezTo>
                  <a:pt x="74621" y="98285"/>
                  <a:pt x="75297" y="98144"/>
                  <a:pt x="76020" y="98087"/>
                </a:cubicBezTo>
                <a:cubicBezTo>
                  <a:pt x="75017" y="97540"/>
                  <a:pt x="79212" y="96932"/>
                  <a:pt x="80944" y="96324"/>
                </a:cubicBezTo>
                <a:lnTo>
                  <a:pt x="80944" y="96324"/>
                </a:lnTo>
                <a:cubicBezTo>
                  <a:pt x="81096" y="96567"/>
                  <a:pt x="80731" y="96902"/>
                  <a:pt x="78543" y="97297"/>
                </a:cubicBezTo>
                <a:cubicBezTo>
                  <a:pt x="78591" y="97298"/>
                  <a:pt x="78637" y="97299"/>
                  <a:pt x="78683" y="97299"/>
                </a:cubicBezTo>
                <a:cubicBezTo>
                  <a:pt x="81073" y="97299"/>
                  <a:pt x="81505" y="95787"/>
                  <a:pt x="83899" y="95777"/>
                </a:cubicBezTo>
                <a:lnTo>
                  <a:pt x="83899" y="95777"/>
                </a:lnTo>
                <a:cubicBezTo>
                  <a:pt x="84821" y="95546"/>
                  <a:pt x="85929" y="95372"/>
                  <a:pt x="86387" y="95372"/>
                </a:cubicBezTo>
                <a:cubicBezTo>
                  <a:pt x="86606" y="95372"/>
                  <a:pt x="86676" y="95411"/>
                  <a:pt x="86507" y="95504"/>
                </a:cubicBezTo>
                <a:lnTo>
                  <a:pt x="85990" y="95625"/>
                </a:lnTo>
                <a:cubicBezTo>
                  <a:pt x="89516" y="94987"/>
                  <a:pt x="96720" y="93437"/>
                  <a:pt x="97115" y="92677"/>
                </a:cubicBezTo>
                <a:lnTo>
                  <a:pt x="97115" y="92677"/>
                </a:lnTo>
                <a:cubicBezTo>
                  <a:pt x="97175" y="92768"/>
                  <a:pt x="96811" y="93558"/>
                  <a:pt x="96628" y="93710"/>
                </a:cubicBezTo>
                <a:lnTo>
                  <a:pt x="102495" y="90336"/>
                </a:lnTo>
                <a:lnTo>
                  <a:pt x="102495" y="90336"/>
                </a:lnTo>
                <a:cubicBezTo>
                  <a:pt x="102039" y="90975"/>
                  <a:pt x="104440" y="91856"/>
                  <a:pt x="101583" y="92738"/>
                </a:cubicBezTo>
                <a:cubicBezTo>
                  <a:pt x="102434" y="92646"/>
                  <a:pt x="103498" y="92525"/>
                  <a:pt x="105230" y="92008"/>
                </a:cubicBezTo>
                <a:lnTo>
                  <a:pt x="105230" y="92008"/>
                </a:lnTo>
                <a:cubicBezTo>
                  <a:pt x="105214" y="92009"/>
                  <a:pt x="105197" y="92009"/>
                  <a:pt x="105181" y="92009"/>
                </a:cubicBezTo>
                <a:cubicBezTo>
                  <a:pt x="104570" y="92009"/>
                  <a:pt x="103641" y="91486"/>
                  <a:pt x="104410" y="91279"/>
                </a:cubicBezTo>
                <a:lnTo>
                  <a:pt x="104410" y="91279"/>
                </a:lnTo>
                <a:cubicBezTo>
                  <a:pt x="105300" y="91350"/>
                  <a:pt x="105732" y="91370"/>
                  <a:pt x="106091" y="91370"/>
                </a:cubicBezTo>
                <a:cubicBezTo>
                  <a:pt x="106564" y="91370"/>
                  <a:pt x="106913" y="91335"/>
                  <a:pt x="108017" y="91335"/>
                </a:cubicBezTo>
                <a:cubicBezTo>
                  <a:pt x="108200" y="91335"/>
                  <a:pt x="108405" y="91336"/>
                  <a:pt x="108634" y="91338"/>
                </a:cubicBezTo>
                <a:lnTo>
                  <a:pt x="108634" y="91338"/>
                </a:lnTo>
                <a:cubicBezTo>
                  <a:pt x="107904" y="91294"/>
                  <a:pt x="108686" y="90327"/>
                  <a:pt x="110002" y="90093"/>
                </a:cubicBezTo>
                <a:lnTo>
                  <a:pt x="110002" y="90093"/>
                </a:lnTo>
                <a:cubicBezTo>
                  <a:pt x="109828" y="90268"/>
                  <a:pt x="110237" y="90859"/>
                  <a:pt x="109849" y="91070"/>
                </a:cubicBezTo>
                <a:lnTo>
                  <a:pt x="109849" y="91070"/>
                </a:lnTo>
                <a:lnTo>
                  <a:pt x="112843" y="89714"/>
                </a:lnTo>
                <a:lnTo>
                  <a:pt x="112843" y="89714"/>
                </a:lnTo>
                <a:cubicBezTo>
                  <a:pt x="112324" y="90008"/>
                  <a:pt x="113076" y="90374"/>
                  <a:pt x="113802" y="90458"/>
                </a:cubicBezTo>
                <a:cubicBezTo>
                  <a:pt x="113407" y="90367"/>
                  <a:pt x="116720" y="89941"/>
                  <a:pt x="117632" y="89698"/>
                </a:cubicBezTo>
                <a:lnTo>
                  <a:pt x="117632" y="89698"/>
                </a:lnTo>
                <a:lnTo>
                  <a:pt x="116142" y="89759"/>
                </a:lnTo>
                <a:cubicBezTo>
                  <a:pt x="120003" y="89212"/>
                  <a:pt x="119729" y="87905"/>
                  <a:pt x="123529" y="87297"/>
                </a:cubicBezTo>
                <a:lnTo>
                  <a:pt x="123529" y="87297"/>
                </a:lnTo>
                <a:cubicBezTo>
                  <a:pt x="123143" y="87544"/>
                  <a:pt x="122683" y="88390"/>
                  <a:pt x="124043" y="88390"/>
                </a:cubicBezTo>
                <a:cubicBezTo>
                  <a:pt x="124185" y="88390"/>
                  <a:pt x="124347" y="88381"/>
                  <a:pt x="124532" y="88361"/>
                </a:cubicBezTo>
                <a:cubicBezTo>
                  <a:pt x="125352" y="87783"/>
                  <a:pt x="128118" y="85655"/>
                  <a:pt x="131492" y="84835"/>
                </a:cubicBezTo>
                <a:lnTo>
                  <a:pt x="132161" y="84987"/>
                </a:lnTo>
                <a:lnTo>
                  <a:pt x="134745" y="84348"/>
                </a:lnTo>
                <a:lnTo>
                  <a:pt x="134745" y="84348"/>
                </a:lnTo>
                <a:cubicBezTo>
                  <a:pt x="133194" y="85200"/>
                  <a:pt x="128848" y="87206"/>
                  <a:pt x="126477" y="88148"/>
                </a:cubicBezTo>
                <a:cubicBezTo>
                  <a:pt x="126558" y="88146"/>
                  <a:pt x="126632" y="88145"/>
                  <a:pt x="126699" y="88145"/>
                </a:cubicBezTo>
                <a:cubicBezTo>
                  <a:pt x="127359" y="88145"/>
                  <a:pt x="127383" y="88218"/>
                  <a:pt x="127647" y="88218"/>
                </a:cubicBezTo>
                <a:cubicBezTo>
                  <a:pt x="127848" y="88218"/>
                  <a:pt x="128189" y="88176"/>
                  <a:pt x="129061" y="88026"/>
                </a:cubicBezTo>
                <a:lnTo>
                  <a:pt x="129061" y="88026"/>
                </a:lnTo>
                <a:cubicBezTo>
                  <a:pt x="129881" y="88148"/>
                  <a:pt x="127966" y="88543"/>
                  <a:pt x="127328" y="88665"/>
                </a:cubicBezTo>
                <a:cubicBezTo>
                  <a:pt x="129000" y="88452"/>
                  <a:pt x="130672" y="88269"/>
                  <a:pt x="132343" y="88087"/>
                </a:cubicBezTo>
                <a:cubicBezTo>
                  <a:pt x="132039" y="87601"/>
                  <a:pt x="136112" y="87054"/>
                  <a:pt x="135869" y="86659"/>
                </a:cubicBezTo>
                <a:lnTo>
                  <a:pt x="135869" y="86659"/>
                </a:lnTo>
                <a:cubicBezTo>
                  <a:pt x="134076" y="87054"/>
                  <a:pt x="132283" y="87479"/>
                  <a:pt x="130489" y="87935"/>
                </a:cubicBezTo>
                <a:cubicBezTo>
                  <a:pt x="130185" y="87449"/>
                  <a:pt x="133438" y="86020"/>
                  <a:pt x="137024" y="85686"/>
                </a:cubicBezTo>
                <a:lnTo>
                  <a:pt x="137024" y="85686"/>
                </a:lnTo>
                <a:cubicBezTo>
                  <a:pt x="137936" y="85777"/>
                  <a:pt x="136447" y="86659"/>
                  <a:pt x="136538" y="86841"/>
                </a:cubicBezTo>
                <a:cubicBezTo>
                  <a:pt x="136947" y="86623"/>
                  <a:pt x="139314" y="86184"/>
                  <a:pt x="140037" y="86184"/>
                </a:cubicBezTo>
                <a:cubicBezTo>
                  <a:pt x="140120" y="86184"/>
                  <a:pt x="140181" y="86190"/>
                  <a:pt x="140216" y="86203"/>
                </a:cubicBezTo>
                <a:lnTo>
                  <a:pt x="138726" y="86628"/>
                </a:lnTo>
                <a:cubicBezTo>
                  <a:pt x="140469" y="86602"/>
                  <a:pt x="141570" y="85841"/>
                  <a:pt x="143422" y="85841"/>
                </a:cubicBezTo>
                <a:cubicBezTo>
                  <a:pt x="143703" y="85841"/>
                  <a:pt x="144000" y="85859"/>
                  <a:pt x="144319" y="85899"/>
                </a:cubicBezTo>
                <a:cubicBezTo>
                  <a:pt x="144367" y="85895"/>
                  <a:pt x="144418" y="85894"/>
                  <a:pt x="144471" y="85894"/>
                </a:cubicBezTo>
                <a:cubicBezTo>
                  <a:pt x="145136" y="85894"/>
                  <a:pt x="146137" y="86147"/>
                  <a:pt x="146635" y="86147"/>
                </a:cubicBezTo>
                <a:cubicBezTo>
                  <a:pt x="146797" y="86147"/>
                  <a:pt x="146905" y="86121"/>
                  <a:pt x="146933" y="86051"/>
                </a:cubicBezTo>
                <a:cubicBezTo>
                  <a:pt x="145565" y="85564"/>
                  <a:pt x="145170" y="83771"/>
                  <a:pt x="146052" y="83285"/>
                </a:cubicBezTo>
                <a:cubicBezTo>
                  <a:pt x="146204" y="83285"/>
                  <a:pt x="147298" y="83345"/>
                  <a:pt x="148483" y="83467"/>
                </a:cubicBezTo>
                <a:cubicBezTo>
                  <a:pt x="149669" y="83558"/>
                  <a:pt x="150945" y="83710"/>
                  <a:pt x="151432" y="83862"/>
                </a:cubicBezTo>
                <a:cubicBezTo>
                  <a:pt x="152101" y="84075"/>
                  <a:pt x="151614" y="84348"/>
                  <a:pt x="151067" y="84622"/>
                </a:cubicBezTo>
                <a:cubicBezTo>
                  <a:pt x="150550" y="84926"/>
                  <a:pt x="150003" y="85200"/>
                  <a:pt x="150581" y="85382"/>
                </a:cubicBezTo>
                <a:cubicBezTo>
                  <a:pt x="150611" y="85230"/>
                  <a:pt x="151371" y="85017"/>
                  <a:pt x="151675" y="84956"/>
                </a:cubicBezTo>
                <a:lnTo>
                  <a:pt x="151675" y="84956"/>
                </a:lnTo>
                <a:cubicBezTo>
                  <a:pt x="152478" y="85067"/>
                  <a:pt x="151541" y="85329"/>
                  <a:pt x="152768" y="85329"/>
                </a:cubicBezTo>
                <a:cubicBezTo>
                  <a:pt x="152888" y="85329"/>
                  <a:pt x="153029" y="85327"/>
                  <a:pt x="153195" y="85321"/>
                </a:cubicBezTo>
                <a:cubicBezTo>
                  <a:pt x="153321" y="85115"/>
                  <a:pt x="153897" y="85073"/>
                  <a:pt x="154408" y="85073"/>
                </a:cubicBezTo>
                <a:cubicBezTo>
                  <a:pt x="154757" y="85073"/>
                  <a:pt x="155076" y="85092"/>
                  <a:pt x="155198" y="85092"/>
                </a:cubicBezTo>
                <a:cubicBezTo>
                  <a:pt x="155369" y="85092"/>
                  <a:pt x="155150" y="85053"/>
                  <a:pt x="154076" y="84865"/>
                </a:cubicBezTo>
                <a:cubicBezTo>
                  <a:pt x="154438" y="84841"/>
                  <a:pt x="154734" y="84832"/>
                  <a:pt x="154992" y="84832"/>
                </a:cubicBezTo>
                <a:cubicBezTo>
                  <a:pt x="156054" y="84832"/>
                  <a:pt x="156467" y="84999"/>
                  <a:pt x="158180" y="85048"/>
                </a:cubicBezTo>
                <a:cubicBezTo>
                  <a:pt x="157565" y="84713"/>
                  <a:pt x="159772" y="84121"/>
                  <a:pt x="161596" y="84121"/>
                </a:cubicBezTo>
                <a:cubicBezTo>
                  <a:pt x="161758" y="84121"/>
                  <a:pt x="161917" y="84126"/>
                  <a:pt x="162070" y="84136"/>
                </a:cubicBezTo>
                <a:cubicBezTo>
                  <a:pt x="161949" y="84257"/>
                  <a:pt x="162344" y="84470"/>
                  <a:pt x="162526" y="84592"/>
                </a:cubicBezTo>
                <a:cubicBezTo>
                  <a:pt x="164411" y="84865"/>
                  <a:pt x="165839" y="85291"/>
                  <a:pt x="167146" y="85747"/>
                </a:cubicBezTo>
                <a:cubicBezTo>
                  <a:pt x="167815" y="85990"/>
                  <a:pt x="168484" y="86263"/>
                  <a:pt x="169153" y="86567"/>
                </a:cubicBezTo>
                <a:cubicBezTo>
                  <a:pt x="169821" y="86902"/>
                  <a:pt x="170490" y="87266"/>
                  <a:pt x="171219" y="87722"/>
                </a:cubicBezTo>
                <a:cubicBezTo>
                  <a:pt x="171311" y="87874"/>
                  <a:pt x="171675" y="88209"/>
                  <a:pt x="171919" y="88513"/>
                </a:cubicBezTo>
                <a:cubicBezTo>
                  <a:pt x="172089" y="88732"/>
                  <a:pt x="172182" y="88912"/>
                  <a:pt x="172055" y="88912"/>
                </a:cubicBezTo>
                <a:cubicBezTo>
                  <a:pt x="172023" y="88912"/>
                  <a:pt x="171979" y="88901"/>
                  <a:pt x="171919" y="88877"/>
                </a:cubicBezTo>
                <a:lnTo>
                  <a:pt x="171919" y="88877"/>
                </a:lnTo>
                <a:cubicBezTo>
                  <a:pt x="172314" y="89121"/>
                  <a:pt x="172739" y="89273"/>
                  <a:pt x="173469" y="90093"/>
                </a:cubicBezTo>
                <a:cubicBezTo>
                  <a:pt x="173663" y="90494"/>
                  <a:pt x="173708" y="90642"/>
                  <a:pt x="173661" y="90642"/>
                </a:cubicBezTo>
                <a:cubicBezTo>
                  <a:pt x="173598" y="90642"/>
                  <a:pt x="173366" y="90373"/>
                  <a:pt x="173104" y="90093"/>
                </a:cubicBezTo>
                <a:cubicBezTo>
                  <a:pt x="172840" y="89791"/>
                  <a:pt x="172540" y="89512"/>
                  <a:pt x="172431" y="89512"/>
                </a:cubicBezTo>
                <a:cubicBezTo>
                  <a:pt x="172365" y="89512"/>
                  <a:pt x="172369" y="89616"/>
                  <a:pt x="172496" y="89880"/>
                </a:cubicBezTo>
                <a:cubicBezTo>
                  <a:pt x="172501" y="89879"/>
                  <a:pt x="172507" y="89879"/>
                  <a:pt x="172513" y="89879"/>
                </a:cubicBezTo>
                <a:cubicBezTo>
                  <a:pt x="172683" y="89879"/>
                  <a:pt x="173185" y="90296"/>
                  <a:pt x="173773" y="90884"/>
                </a:cubicBezTo>
                <a:cubicBezTo>
                  <a:pt x="174350" y="91491"/>
                  <a:pt x="174958" y="92312"/>
                  <a:pt x="175353" y="92950"/>
                </a:cubicBezTo>
                <a:cubicBezTo>
                  <a:pt x="175444" y="92646"/>
                  <a:pt x="175080" y="91826"/>
                  <a:pt x="174441" y="91035"/>
                </a:cubicBezTo>
                <a:cubicBezTo>
                  <a:pt x="174137" y="90640"/>
                  <a:pt x="173742" y="90245"/>
                  <a:pt x="173378" y="89911"/>
                </a:cubicBezTo>
                <a:cubicBezTo>
                  <a:pt x="173195" y="89728"/>
                  <a:pt x="173013" y="89576"/>
                  <a:pt x="172830" y="89425"/>
                </a:cubicBezTo>
                <a:cubicBezTo>
                  <a:pt x="172648" y="89273"/>
                  <a:pt x="172496" y="89151"/>
                  <a:pt x="172344" y="89029"/>
                </a:cubicBezTo>
                <a:cubicBezTo>
                  <a:pt x="172400" y="88966"/>
                  <a:pt x="172491" y="88933"/>
                  <a:pt x="172612" y="88933"/>
                </a:cubicBezTo>
                <a:cubicBezTo>
                  <a:pt x="172954" y="88933"/>
                  <a:pt x="173533" y="89190"/>
                  <a:pt x="174229" y="89728"/>
                </a:cubicBezTo>
                <a:cubicBezTo>
                  <a:pt x="175171" y="90428"/>
                  <a:pt x="176417" y="91674"/>
                  <a:pt x="177207" y="93558"/>
                </a:cubicBezTo>
                <a:cubicBezTo>
                  <a:pt x="177511" y="94318"/>
                  <a:pt x="177603" y="94805"/>
                  <a:pt x="177603" y="95108"/>
                </a:cubicBezTo>
                <a:cubicBezTo>
                  <a:pt x="177633" y="95412"/>
                  <a:pt x="177572" y="95504"/>
                  <a:pt x="177542" y="95504"/>
                </a:cubicBezTo>
                <a:cubicBezTo>
                  <a:pt x="177535" y="95505"/>
                  <a:pt x="177529" y="95506"/>
                  <a:pt x="177522" y="95506"/>
                </a:cubicBezTo>
                <a:cubicBezTo>
                  <a:pt x="177443" y="95506"/>
                  <a:pt x="177358" y="95402"/>
                  <a:pt x="177327" y="95402"/>
                </a:cubicBezTo>
                <a:cubicBezTo>
                  <a:pt x="177312" y="95402"/>
                  <a:pt x="177310" y="95427"/>
                  <a:pt x="177329" y="95504"/>
                </a:cubicBezTo>
                <a:cubicBezTo>
                  <a:pt x="177481" y="96993"/>
                  <a:pt x="177359" y="98057"/>
                  <a:pt x="177268" y="98908"/>
                </a:cubicBezTo>
                <a:cubicBezTo>
                  <a:pt x="177147" y="99729"/>
                  <a:pt x="177025" y="100337"/>
                  <a:pt x="176903" y="100914"/>
                </a:cubicBezTo>
                <a:cubicBezTo>
                  <a:pt x="176751" y="101492"/>
                  <a:pt x="176599" y="102039"/>
                  <a:pt x="176235" y="102677"/>
                </a:cubicBezTo>
                <a:cubicBezTo>
                  <a:pt x="175900" y="103315"/>
                  <a:pt x="175353" y="104045"/>
                  <a:pt x="174472" y="104865"/>
                </a:cubicBezTo>
                <a:cubicBezTo>
                  <a:pt x="174045" y="105166"/>
                  <a:pt x="173799" y="105269"/>
                  <a:pt x="173657" y="105269"/>
                </a:cubicBezTo>
                <a:cubicBezTo>
                  <a:pt x="173526" y="105269"/>
                  <a:pt x="173483" y="105180"/>
                  <a:pt x="173469" y="105078"/>
                </a:cubicBezTo>
                <a:cubicBezTo>
                  <a:pt x="173441" y="104825"/>
                  <a:pt x="173543" y="104494"/>
                  <a:pt x="173365" y="104494"/>
                </a:cubicBezTo>
                <a:cubicBezTo>
                  <a:pt x="173351" y="104494"/>
                  <a:pt x="173335" y="104496"/>
                  <a:pt x="173317" y="104501"/>
                </a:cubicBezTo>
                <a:cubicBezTo>
                  <a:pt x="174077" y="103558"/>
                  <a:pt x="174685" y="102859"/>
                  <a:pt x="175232" y="102221"/>
                </a:cubicBezTo>
                <a:cubicBezTo>
                  <a:pt x="175748" y="101552"/>
                  <a:pt x="176204" y="100944"/>
                  <a:pt x="176508" y="100154"/>
                </a:cubicBezTo>
                <a:lnTo>
                  <a:pt x="176508" y="100154"/>
                </a:lnTo>
                <a:cubicBezTo>
                  <a:pt x="176204" y="100762"/>
                  <a:pt x="175809" y="101340"/>
                  <a:pt x="175414" y="101887"/>
                </a:cubicBezTo>
                <a:cubicBezTo>
                  <a:pt x="175536" y="101522"/>
                  <a:pt x="175779" y="100975"/>
                  <a:pt x="176022" y="100397"/>
                </a:cubicBezTo>
                <a:cubicBezTo>
                  <a:pt x="176265" y="99850"/>
                  <a:pt x="176447" y="99242"/>
                  <a:pt x="176630" y="98847"/>
                </a:cubicBezTo>
                <a:lnTo>
                  <a:pt x="176630" y="98847"/>
                </a:lnTo>
                <a:cubicBezTo>
                  <a:pt x="176417" y="99181"/>
                  <a:pt x="176174" y="99911"/>
                  <a:pt x="175688" y="100823"/>
                </a:cubicBezTo>
                <a:cubicBezTo>
                  <a:pt x="175201" y="101704"/>
                  <a:pt x="174472" y="102738"/>
                  <a:pt x="173621" y="103741"/>
                </a:cubicBezTo>
                <a:cubicBezTo>
                  <a:pt x="171858" y="105747"/>
                  <a:pt x="169426" y="107571"/>
                  <a:pt x="167542" y="108604"/>
                </a:cubicBezTo>
                <a:cubicBezTo>
                  <a:pt x="167049" y="109097"/>
                  <a:pt x="166163" y="109786"/>
                  <a:pt x="166434" y="109786"/>
                </a:cubicBezTo>
                <a:cubicBezTo>
                  <a:pt x="166464" y="109786"/>
                  <a:pt x="166508" y="109777"/>
                  <a:pt x="166569" y="109759"/>
                </a:cubicBezTo>
                <a:cubicBezTo>
                  <a:pt x="166964" y="109516"/>
                  <a:pt x="167329" y="109242"/>
                  <a:pt x="167694" y="108969"/>
                </a:cubicBezTo>
                <a:cubicBezTo>
                  <a:pt x="167801" y="108931"/>
                  <a:pt x="167875" y="108915"/>
                  <a:pt x="167921" y="108915"/>
                </a:cubicBezTo>
                <a:cubicBezTo>
                  <a:pt x="168141" y="108915"/>
                  <a:pt x="167765" y="109282"/>
                  <a:pt x="167390" y="109607"/>
                </a:cubicBezTo>
                <a:cubicBezTo>
                  <a:pt x="167099" y="109877"/>
                  <a:pt x="166809" y="110132"/>
                  <a:pt x="166905" y="110132"/>
                </a:cubicBezTo>
                <a:cubicBezTo>
                  <a:pt x="166949" y="110132"/>
                  <a:pt x="167078" y="110077"/>
                  <a:pt x="167329" y="109942"/>
                </a:cubicBezTo>
                <a:lnTo>
                  <a:pt x="167329" y="109942"/>
                </a:lnTo>
                <a:cubicBezTo>
                  <a:pt x="165900" y="111127"/>
                  <a:pt x="164289" y="112495"/>
                  <a:pt x="161888" y="113498"/>
                </a:cubicBezTo>
                <a:lnTo>
                  <a:pt x="161281" y="113324"/>
                </a:lnTo>
                <a:lnTo>
                  <a:pt x="161281" y="113324"/>
                </a:lnTo>
                <a:cubicBezTo>
                  <a:pt x="161283" y="113325"/>
                  <a:pt x="161285" y="113325"/>
                  <a:pt x="161287" y="113325"/>
                </a:cubicBezTo>
                <a:cubicBezTo>
                  <a:pt x="161533" y="113325"/>
                  <a:pt x="162794" y="112809"/>
                  <a:pt x="163370" y="112367"/>
                </a:cubicBezTo>
                <a:lnTo>
                  <a:pt x="163370" y="112367"/>
                </a:lnTo>
                <a:cubicBezTo>
                  <a:pt x="162440" y="113068"/>
                  <a:pt x="159619" y="113585"/>
                  <a:pt x="158848" y="114592"/>
                </a:cubicBezTo>
                <a:cubicBezTo>
                  <a:pt x="159426" y="114440"/>
                  <a:pt x="160034" y="114288"/>
                  <a:pt x="160611" y="114106"/>
                </a:cubicBezTo>
                <a:lnTo>
                  <a:pt x="160611" y="114106"/>
                </a:lnTo>
                <a:cubicBezTo>
                  <a:pt x="159061" y="115139"/>
                  <a:pt x="157177" y="116537"/>
                  <a:pt x="155019" y="117267"/>
                </a:cubicBezTo>
                <a:cubicBezTo>
                  <a:pt x="155077" y="117268"/>
                  <a:pt x="155130" y="117269"/>
                  <a:pt x="155180" y="117269"/>
                </a:cubicBezTo>
                <a:cubicBezTo>
                  <a:pt x="156080" y="117269"/>
                  <a:pt x="155564" y="117016"/>
                  <a:pt x="157207" y="116872"/>
                </a:cubicBezTo>
                <a:cubicBezTo>
                  <a:pt x="156417" y="116841"/>
                  <a:pt x="157754" y="116264"/>
                  <a:pt x="159000" y="115717"/>
                </a:cubicBezTo>
                <a:cubicBezTo>
                  <a:pt x="160087" y="115213"/>
                  <a:pt x="161081" y="114710"/>
                  <a:pt x="160532" y="114710"/>
                </a:cubicBezTo>
                <a:cubicBezTo>
                  <a:pt x="160518" y="114710"/>
                  <a:pt x="160503" y="114710"/>
                  <a:pt x="160487" y="114711"/>
                </a:cubicBezTo>
                <a:lnTo>
                  <a:pt x="160487" y="114711"/>
                </a:lnTo>
                <a:cubicBezTo>
                  <a:pt x="162092" y="114492"/>
                  <a:pt x="163047" y="113676"/>
                  <a:pt x="165110" y="113103"/>
                </a:cubicBezTo>
                <a:cubicBezTo>
                  <a:pt x="164988" y="113011"/>
                  <a:pt x="164289" y="113255"/>
                  <a:pt x="166022" y="112343"/>
                </a:cubicBezTo>
                <a:cubicBezTo>
                  <a:pt x="166083" y="112252"/>
                  <a:pt x="166235" y="112100"/>
                  <a:pt x="166326" y="112008"/>
                </a:cubicBezTo>
                <a:cubicBezTo>
                  <a:pt x="166386" y="111978"/>
                  <a:pt x="166387" y="111948"/>
                  <a:pt x="166447" y="111948"/>
                </a:cubicBezTo>
                <a:lnTo>
                  <a:pt x="166447" y="111948"/>
                </a:lnTo>
                <a:cubicBezTo>
                  <a:pt x="166387" y="111948"/>
                  <a:pt x="166386" y="111978"/>
                  <a:pt x="166326" y="111978"/>
                </a:cubicBezTo>
                <a:cubicBezTo>
                  <a:pt x="166356" y="111948"/>
                  <a:pt x="166371" y="111932"/>
                  <a:pt x="166368" y="111932"/>
                </a:cubicBezTo>
                <a:lnTo>
                  <a:pt x="166368" y="111932"/>
                </a:lnTo>
                <a:cubicBezTo>
                  <a:pt x="166364" y="111932"/>
                  <a:pt x="166341" y="111948"/>
                  <a:pt x="166295" y="111978"/>
                </a:cubicBezTo>
                <a:cubicBezTo>
                  <a:pt x="165870" y="112160"/>
                  <a:pt x="165505" y="112282"/>
                  <a:pt x="165323" y="112282"/>
                </a:cubicBezTo>
                <a:cubicBezTo>
                  <a:pt x="165657" y="111917"/>
                  <a:pt x="166478" y="111309"/>
                  <a:pt x="167329" y="110732"/>
                </a:cubicBezTo>
                <a:cubicBezTo>
                  <a:pt x="168149" y="110124"/>
                  <a:pt x="169001" y="109486"/>
                  <a:pt x="169365" y="109121"/>
                </a:cubicBezTo>
                <a:cubicBezTo>
                  <a:pt x="169596" y="108969"/>
                  <a:pt x="169700" y="108914"/>
                  <a:pt x="169733" y="108914"/>
                </a:cubicBezTo>
                <a:cubicBezTo>
                  <a:pt x="169824" y="108914"/>
                  <a:pt x="169367" y="109340"/>
                  <a:pt x="169535" y="109340"/>
                </a:cubicBezTo>
                <a:cubicBezTo>
                  <a:pt x="169562" y="109340"/>
                  <a:pt x="169605" y="109329"/>
                  <a:pt x="169669" y="109303"/>
                </a:cubicBezTo>
                <a:cubicBezTo>
                  <a:pt x="170064" y="108908"/>
                  <a:pt x="170429" y="108543"/>
                  <a:pt x="170794" y="108148"/>
                </a:cubicBezTo>
                <a:cubicBezTo>
                  <a:pt x="170811" y="108158"/>
                  <a:pt x="170834" y="108162"/>
                  <a:pt x="170862" y="108162"/>
                </a:cubicBezTo>
                <a:cubicBezTo>
                  <a:pt x="171175" y="108162"/>
                  <a:pt x="172101" y="107603"/>
                  <a:pt x="172302" y="107603"/>
                </a:cubicBezTo>
                <a:cubicBezTo>
                  <a:pt x="172427" y="107603"/>
                  <a:pt x="172274" y="107818"/>
                  <a:pt x="171523" y="108513"/>
                </a:cubicBezTo>
                <a:cubicBezTo>
                  <a:pt x="172192" y="107996"/>
                  <a:pt x="172861" y="107449"/>
                  <a:pt x="173469" y="106872"/>
                </a:cubicBezTo>
                <a:cubicBezTo>
                  <a:pt x="174107" y="106416"/>
                  <a:pt x="174806" y="105808"/>
                  <a:pt x="175414" y="105169"/>
                </a:cubicBezTo>
                <a:cubicBezTo>
                  <a:pt x="176022" y="104501"/>
                  <a:pt x="176539" y="103741"/>
                  <a:pt x="176843" y="103133"/>
                </a:cubicBezTo>
                <a:cubicBezTo>
                  <a:pt x="177238" y="102616"/>
                  <a:pt x="177542" y="101826"/>
                  <a:pt x="177694" y="101340"/>
                </a:cubicBezTo>
                <a:cubicBezTo>
                  <a:pt x="177781" y="101024"/>
                  <a:pt x="177839" y="100820"/>
                  <a:pt x="177848" y="100820"/>
                </a:cubicBezTo>
                <a:lnTo>
                  <a:pt x="177848" y="100820"/>
                </a:lnTo>
                <a:cubicBezTo>
                  <a:pt x="177855" y="100820"/>
                  <a:pt x="177836" y="100930"/>
                  <a:pt x="177785" y="101188"/>
                </a:cubicBezTo>
                <a:cubicBezTo>
                  <a:pt x="178332" y="99789"/>
                  <a:pt x="178636" y="98270"/>
                  <a:pt x="178575" y="96750"/>
                </a:cubicBezTo>
                <a:lnTo>
                  <a:pt x="178666" y="96689"/>
                </a:lnTo>
                <a:cubicBezTo>
                  <a:pt x="178697" y="95564"/>
                  <a:pt x="178484" y="94409"/>
                  <a:pt x="178058" y="93346"/>
                </a:cubicBezTo>
                <a:cubicBezTo>
                  <a:pt x="177663" y="92312"/>
                  <a:pt x="177116" y="91309"/>
                  <a:pt x="176478" y="90397"/>
                </a:cubicBezTo>
                <a:cubicBezTo>
                  <a:pt x="175870" y="89516"/>
                  <a:pt x="175171" y="88665"/>
                  <a:pt x="174441" y="87814"/>
                </a:cubicBezTo>
                <a:cubicBezTo>
                  <a:pt x="173621" y="86932"/>
                  <a:pt x="172709" y="86142"/>
                  <a:pt x="171736" y="85382"/>
                </a:cubicBezTo>
                <a:cubicBezTo>
                  <a:pt x="170460" y="84774"/>
                  <a:pt x="169122" y="84288"/>
                  <a:pt x="166994" y="83558"/>
                </a:cubicBezTo>
                <a:lnTo>
                  <a:pt x="166660" y="83163"/>
                </a:lnTo>
                <a:cubicBezTo>
                  <a:pt x="165809" y="83011"/>
                  <a:pt x="164563" y="82646"/>
                  <a:pt x="163438" y="82434"/>
                </a:cubicBezTo>
                <a:cubicBezTo>
                  <a:pt x="162590" y="82273"/>
                  <a:pt x="161811" y="82147"/>
                  <a:pt x="161309" y="82147"/>
                </a:cubicBezTo>
                <a:cubicBezTo>
                  <a:pt x="161146" y="82147"/>
                  <a:pt x="161012" y="82160"/>
                  <a:pt x="160915" y="82190"/>
                </a:cubicBezTo>
                <a:cubicBezTo>
                  <a:pt x="160064" y="81704"/>
                  <a:pt x="158058" y="81491"/>
                  <a:pt x="155900" y="81491"/>
                </a:cubicBezTo>
                <a:cubicBezTo>
                  <a:pt x="153742" y="81491"/>
                  <a:pt x="151493" y="81643"/>
                  <a:pt x="150064" y="81643"/>
                </a:cubicBezTo>
                <a:lnTo>
                  <a:pt x="149973" y="82038"/>
                </a:lnTo>
                <a:cubicBezTo>
                  <a:pt x="147997" y="82099"/>
                  <a:pt x="146113" y="82312"/>
                  <a:pt x="143711" y="82677"/>
                </a:cubicBezTo>
                <a:lnTo>
                  <a:pt x="143894" y="83011"/>
                </a:lnTo>
                <a:cubicBezTo>
                  <a:pt x="141857" y="83437"/>
                  <a:pt x="138544" y="83254"/>
                  <a:pt x="135261" y="83710"/>
                </a:cubicBezTo>
                <a:cubicBezTo>
                  <a:pt x="135474" y="83558"/>
                  <a:pt x="136295" y="83497"/>
                  <a:pt x="136903" y="83497"/>
                </a:cubicBezTo>
                <a:cubicBezTo>
                  <a:pt x="136612" y="83475"/>
                  <a:pt x="136321" y="83465"/>
                  <a:pt x="136029" y="83465"/>
                </a:cubicBezTo>
                <a:cubicBezTo>
                  <a:pt x="132294" y="83465"/>
                  <a:pt x="128495" y="85141"/>
                  <a:pt x="125140" y="85169"/>
                </a:cubicBezTo>
                <a:cubicBezTo>
                  <a:pt x="124288" y="85412"/>
                  <a:pt x="123650" y="85503"/>
                  <a:pt x="123012" y="85503"/>
                </a:cubicBezTo>
                <a:cubicBezTo>
                  <a:pt x="123103" y="85503"/>
                  <a:pt x="123164" y="85473"/>
                  <a:pt x="123225" y="85443"/>
                </a:cubicBezTo>
                <a:lnTo>
                  <a:pt x="123225" y="85443"/>
                </a:lnTo>
                <a:cubicBezTo>
                  <a:pt x="123133" y="85473"/>
                  <a:pt x="123012" y="85473"/>
                  <a:pt x="122890" y="85503"/>
                </a:cubicBezTo>
                <a:cubicBezTo>
                  <a:pt x="122495" y="85503"/>
                  <a:pt x="122070" y="85503"/>
                  <a:pt x="121644" y="85534"/>
                </a:cubicBezTo>
                <a:cubicBezTo>
                  <a:pt x="121826" y="85549"/>
                  <a:pt x="122009" y="85557"/>
                  <a:pt x="122184" y="85557"/>
                </a:cubicBezTo>
                <a:cubicBezTo>
                  <a:pt x="122358" y="85557"/>
                  <a:pt x="122526" y="85549"/>
                  <a:pt x="122677" y="85534"/>
                </a:cubicBezTo>
                <a:lnTo>
                  <a:pt x="122677" y="85534"/>
                </a:lnTo>
                <a:cubicBezTo>
                  <a:pt x="122009" y="85655"/>
                  <a:pt x="121006" y="85868"/>
                  <a:pt x="120003" y="86142"/>
                </a:cubicBezTo>
                <a:lnTo>
                  <a:pt x="119516" y="85838"/>
                </a:lnTo>
                <a:cubicBezTo>
                  <a:pt x="119425" y="85868"/>
                  <a:pt x="119364" y="85868"/>
                  <a:pt x="119273" y="85899"/>
                </a:cubicBezTo>
                <a:cubicBezTo>
                  <a:pt x="118270" y="85929"/>
                  <a:pt x="118513" y="86203"/>
                  <a:pt x="119091" y="86385"/>
                </a:cubicBezTo>
                <a:cubicBezTo>
                  <a:pt x="118604" y="86537"/>
                  <a:pt x="118149" y="86689"/>
                  <a:pt x="117814" y="86841"/>
                </a:cubicBezTo>
                <a:cubicBezTo>
                  <a:pt x="117652" y="86760"/>
                  <a:pt x="117465" y="86728"/>
                  <a:pt x="117261" y="86728"/>
                </a:cubicBezTo>
                <a:cubicBezTo>
                  <a:pt x="116502" y="86728"/>
                  <a:pt x="115504" y="87172"/>
                  <a:pt x="114621" y="87172"/>
                </a:cubicBezTo>
                <a:cubicBezTo>
                  <a:pt x="114411" y="87172"/>
                  <a:pt x="114207" y="87147"/>
                  <a:pt x="114015" y="87084"/>
                </a:cubicBezTo>
                <a:cubicBezTo>
                  <a:pt x="113447" y="87453"/>
                  <a:pt x="109597" y="88139"/>
                  <a:pt x="108765" y="88822"/>
                </a:cubicBezTo>
                <a:lnTo>
                  <a:pt x="108765" y="88822"/>
                </a:lnTo>
                <a:cubicBezTo>
                  <a:pt x="107657" y="88943"/>
                  <a:pt x="106553" y="89096"/>
                  <a:pt x="105595" y="89455"/>
                </a:cubicBezTo>
                <a:lnTo>
                  <a:pt x="105048" y="89090"/>
                </a:lnTo>
                <a:lnTo>
                  <a:pt x="102738" y="90184"/>
                </a:lnTo>
                <a:cubicBezTo>
                  <a:pt x="101218" y="90184"/>
                  <a:pt x="100580" y="90154"/>
                  <a:pt x="101978" y="89516"/>
                </a:cubicBezTo>
                <a:lnTo>
                  <a:pt x="101978" y="89516"/>
                </a:lnTo>
                <a:cubicBezTo>
                  <a:pt x="98543" y="90762"/>
                  <a:pt x="99151" y="90306"/>
                  <a:pt x="96264" y="91431"/>
                </a:cubicBezTo>
                <a:lnTo>
                  <a:pt x="96355" y="91096"/>
                </a:lnTo>
                <a:lnTo>
                  <a:pt x="96355" y="91096"/>
                </a:lnTo>
                <a:cubicBezTo>
                  <a:pt x="95324" y="91325"/>
                  <a:pt x="93836" y="91986"/>
                  <a:pt x="93082" y="91986"/>
                </a:cubicBezTo>
                <a:cubicBezTo>
                  <a:pt x="93035" y="91986"/>
                  <a:pt x="92991" y="91983"/>
                  <a:pt x="92950" y="91978"/>
                </a:cubicBezTo>
                <a:cubicBezTo>
                  <a:pt x="92904" y="91976"/>
                  <a:pt x="92856" y="91975"/>
                  <a:pt x="92805" y="91975"/>
                </a:cubicBezTo>
                <a:cubicBezTo>
                  <a:pt x="90085" y="91975"/>
                  <a:pt x="80951" y="94332"/>
                  <a:pt x="74835" y="95078"/>
                </a:cubicBezTo>
                <a:cubicBezTo>
                  <a:pt x="76202" y="95686"/>
                  <a:pt x="71886" y="95260"/>
                  <a:pt x="71795" y="95990"/>
                </a:cubicBezTo>
                <a:cubicBezTo>
                  <a:pt x="71400" y="95838"/>
                  <a:pt x="70518" y="95899"/>
                  <a:pt x="71461" y="95534"/>
                </a:cubicBezTo>
                <a:lnTo>
                  <a:pt x="71461" y="95534"/>
                </a:lnTo>
                <a:cubicBezTo>
                  <a:pt x="68360" y="96355"/>
                  <a:pt x="66689" y="96142"/>
                  <a:pt x="64652" y="97145"/>
                </a:cubicBezTo>
                <a:cubicBezTo>
                  <a:pt x="64257" y="96993"/>
                  <a:pt x="65260" y="96689"/>
                  <a:pt x="64926" y="96628"/>
                </a:cubicBezTo>
                <a:lnTo>
                  <a:pt x="64926" y="96628"/>
                </a:lnTo>
                <a:cubicBezTo>
                  <a:pt x="64706" y="96738"/>
                  <a:pt x="64091" y="96971"/>
                  <a:pt x="63705" y="96971"/>
                </a:cubicBezTo>
                <a:cubicBezTo>
                  <a:pt x="63663" y="96971"/>
                  <a:pt x="63624" y="96969"/>
                  <a:pt x="63588" y="96963"/>
                </a:cubicBezTo>
                <a:cubicBezTo>
                  <a:pt x="63254" y="96902"/>
                  <a:pt x="64014" y="96689"/>
                  <a:pt x="64500" y="96507"/>
                </a:cubicBezTo>
                <a:lnTo>
                  <a:pt x="64500" y="96507"/>
                </a:lnTo>
                <a:cubicBezTo>
                  <a:pt x="61309" y="97175"/>
                  <a:pt x="61096" y="97874"/>
                  <a:pt x="60974" y="98513"/>
                </a:cubicBezTo>
                <a:cubicBezTo>
                  <a:pt x="59302" y="98543"/>
                  <a:pt x="58512" y="98726"/>
                  <a:pt x="57388" y="99333"/>
                </a:cubicBezTo>
                <a:cubicBezTo>
                  <a:pt x="56810" y="99242"/>
                  <a:pt x="55807" y="99212"/>
                  <a:pt x="57783" y="98786"/>
                </a:cubicBezTo>
                <a:lnTo>
                  <a:pt x="57783" y="98786"/>
                </a:lnTo>
                <a:cubicBezTo>
                  <a:pt x="56658" y="98969"/>
                  <a:pt x="50883" y="99759"/>
                  <a:pt x="50852" y="100245"/>
                </a:cubicBezTo>
                <a:cubicBezTo>
                  <a:pt x="50817" y="100239"/>
                  <a:pt x="50773" y="100237"/>
                  <a:pt x="50723" y="100237"/>
                </a:cubicBezTo>
                <a:cubicBezTo>
                  <a:pt x="50259" y="100237"/>
                  <a:pt x="49245" y="100470"/>
                  <a:pt x="48998" y="100580"/>
                </a:cubicBezTo>
                <a:cubicBezTo>
                  <a:pt x="46475" y="100975"/>
                  <a:pt x="46232" y="100975"/>
                  <a:pt x="43770" y="101400"/>
                </a:cubicBezTo>
                <a:lnTo>
                  <a:pt x="44469" y="101370"/>
                </a:lnTo>
                <a:lnTo>
                  <a:pt x="44469" y="101370"/>
                </a:lnTo>
                <a:cubicBezTo>
                  <a:pt x="43557" y="102099"/>
                  <a:pt x="42402" y="101826"/>
                  <a:pt x="40427" y="102191"/>
                </a:cubicBezTo>
                <a:lnTo>
                  <a:pt x="40457" y="102130"/>
                </a:lnTo>
                <a:lnTo>
                  <a:pt x="40457" y="102130"/>
                </a:lnTo>
                <a:cubicBezTo>
                  <a:pt x="38147" y="102251"/>
                  <a:pt x="37661" y="102373"/>
                  <a:pt x="37174" y="102464"/>
                </a:cubicBezTo>
                <a:cubicBezTo>
                  <a:pt x="36688" y="102586"/>
                  <a:pt x="36202" y="102677"/>
                  <a:pt x="33922" y="102707"/>
                </a:cubicBezTo>
                <a:lnTo>
                  <a:pt x="34196" y="103042"/>
                </a:lnTo>
                <a:cubicBezTo>
                  <a:pt x="34068" y="103366"/>
                  <a:pt x="33448" y="103443"/>
                  <a:pt x="32583" y="103443"/>
                </a:cubicBezTo>
                <a:cubicBezTo>
                  <a:pt x="31795" y="103443"/>
                  <a:pt x="30803" y="103379"/>
                  <a:pt x="29798" y="103379"/>
                </a:cubicBezTo>
                <a:cubicBezTo>
                  <a:pt x="29013" y="103379"/>
                  <a:pt x="28219" y="103418"/>
                  <a:pt x="27509" y="103558"/>
                </a:cubicBezTo>
                <a:lnTo>
                  <a:pt x="28481" y="103680"/>
                </a:lnTo>
                <a:cubicBezTo>
                  <a:pt x="28273" y="103738"/>
                  <a:pt x="28039" y="103762"/>
                  <a:pt x="27786" y="103762"/>
                </a:cubicBezTo>
                <a:cubicBezTo>
                  <a:pt x="26301" y="103762"/>
                  <a:pt x="24170" y="102911"/>
                  <a:pt x="22949" y="102859"/>
                </a:cubicBezTo>
                <a:cubicBezTo>
                  <a:pt x="22645" y="102799"/>
                  <a:pt x="23436" y="102738"/>
                  <a:pt x="23891" y="102677"/>
                </a:cubicBezTo>
                <a:cubicBezTo>
                  <a:pt x="23248" y="102625"/>
                  <a:pt x="22809" y="102602"/>
                  <a:pt x="22512" y="102602"/>
                </a:cubicBezTo>
                <a:cubicBezTo>
                  <a:pt x="21938" y="102602"/>
                  <a:pt x="21885" y="102689"/>
                  <a:pt x="21885" y="102829"/>
                </a:cubicBezTo>
                <a:cubicBezTo>
                  <a:pt x="21885" y="103011"/>
                  <a:pt x="22007" y="103285"/>
                  <a:pt x="20609" y="103346"/>
                </a:cubicBezTo>
                <a:cubicBezTo>
                  <a:pt x="20092" y="103103"/>
                  <a:pt x="21277" y="102707"/>
                  <a:pt x="19393" y="102647"/>
                </a:cubicBezTo>
                <a:cubicBezTo>
                  <a:pt x="19305" y="102629"/>
                  <a:pt x="19183" y="102622"/>
                  <a:pt x="19033" y="102622"/>
                </a:cubicBezTo>
                <a:cubicBezTo>
                  <a:pt x="18411" y="102622"/>
                  <a:pt x="17299" y="102750"/>
                  <a:pt x="16049" y="102799"/>
                </a:cubicBezTo>
                <a:cubicBezTo>
                  <a:pt x="15706" y="102819"/>
                  <a:pt x="15352" y="102830"/>
                  <a:pt x="14997" y="102830"/>
                </a:cubicBezTo>
                <a:cubicBezTo>
                  <a:pt x="13748" y="102830"/>
                  <a:pt x="12480" y="102691"/>
                  <a:pt x="11581" y="102312"/>
                </a:cubicBezTo>
                <a:lnTo>
                  <a:pt x="11581" y="102312"/>
                </a:lnTo>
                <a:cubicBezTo>
                  <a:pt x="12008" y="102579"/>
                  <a:pt x="12458" y="102845"/>
                  <a:pt x="11701" y="102845"/>
                </a:cubicBezTo>
                <a:cubicBezTo>
                  <a:pt x="11594" y="102845"/>
                  <a:pt x="11465" y="102840"/>
                  <a:pt x="11308" y="102829"/>
                </a:cubicBezTo>
                <a:cubicBezTo>
                  <a:pt x="10365" y="102677"/>
                  <a:pt x="9119" y="102160"/>
                  <a:pt x="8055" y="101583"/>
                </a:cubicBezTo>
                <a:cubicBezTo>
                  <a:pt x="6961" y="101005"/>
                  <a:pt x="6140" y="100367"/>
                  <a:pt x="5380" y="100093"/>
                </a:cubicBezTo>
                <a:cubicBezTo>
                  <a:pt x="5259" y="99911"/>
                  <a:pt x="5259" y="99820"/>
                  <a:pt x="5289" y="99789"/>
                </a:cubicBezTo>
                <a:cubicBezTo>
                  <a:pt x="5228" y="99729"/>
                  <a:pt x="5168" y="99668"/>
                  <a:pt x="5077" y="99607"/>
                </a:cubicBezTo>
                <a:cubicBezTo>
                  <a:pt x="5016" y="99546"/>
                  <a:pt x="4955" y="99485"/>
                  <a:pt x="4894" y="99425"/>
                </a:cubicBezTo>
                <a:cubicBezTo>
                  <a:pt x="4742" y="99273"/>
                  <a:pt x="4621" y="99121"/>
                  <a:pt x="4499" y="98938"/>
                </a:cubicBezTo>
                <a:cubicBezTo>
                  <a:pt x="4225" y="98574"/>
                  <a:pt x="4013" y="98178"/>
                  <a:pt x="3830" y="97662"/>
                </a:cubicBezTo>
                <a:cubicBezTo>
                  <a:pt x="3739" y="97419"/>
                  <a:pt x="3618" y="97175"/>
                  <a:pt x="3557" y="96963"/>
                </a:cubicBezTo>
                <a:cubicBezTo>
                  <a:pt x="3496" y="96719"/>
                  <a:pt x="3435" y="96476"/>
                  <a:pt x="3374" y="96264"/>
                </a:cubicBezTo>
                <a:cubicBezTo>
                  <a:pt x="3222" y="95868"/>
                  <a:pt x="3162" y="95504"/>
                  <a:pt x="3070" y="95291"/>
                </a:cubicBezTo>
                <a:cubicBezTo>
                  <a:pt x="3344" y="94957"/>
                  <a:pt x="3496" y="94288"/>
                  <a:pt x="3648" y="93437"/>
                </a:cubicBezTo>
                <a:cubicBezTo>
                  <a:pt x="3739" y="93011"/>
                  <a:pt x="3800" y="92555"/>
                  <a:pt x="3952" y="92069"/>
                </a:cubicBezTo>
                <a:cubicBezTo>
                  <a:pt x="4013" y="91826"/>
                  <a:pt x="4073" y="91583"/>
                  <a:pt x="4134" y="91339"/>
                </a:cubicBezTo>
                <a:cubicBezTo>
                  <a:pt x="4195" y="91096"/>
                  <a:pt x="4286" y="90853"/>
                  <a:pt x="4377" y="90610"/>
                </a:cubicBezTo>
                <a:cubicBezTo>
                  <a:pt x="4681" y="89607"/>
                  <a:pt x="5137" y="88695"/>
                  <a:pt x="5532" y="88057"/>
                </a:cubicBezTo>
                <a:cubicBezTo>
                  <a:pt x="5654" y="87905"/>
                  <a:pt x="5745" y="87753"/>
                  <a:pt x="5836" y="87631"/>
                </a:cubicBezTo>
                <a:cubicBezTo>
                  <a:pt x="5928" y="87540"/>
                  <a:pt x="6019" y="87449"/>
                  <a:pt x="6110" y="87358"/>
                </a:cubicBezTo>
                <a:cubicBezTo>
                  <a:pt x="6232" y="87277"/>
                  <a:pt x="6340" y="87223"/>
                  <a:pt x="6434" y="87223"/>
                </a:cubicBezTo>
                <a:cubicBezTo>
                  <a:pt x="6481" y="87223"/>
                  <a:pt x="6525" y="87236"/>
                  <a:pt x="6566" y="87266"/>
                </a:cubicBezTo>
                <a:cubicBezTo>
                  <a:pt x="6961" y="86659"/>
                  <a:pt x="7447" y="86051"/>
                  <a:pt x="7934" y="85443"/>
                </a:cubicBezTo>
                <a:cubicBezTo>
                  <a:pt x="8177" y="85169"/>
                  <a:pt x="8420" y="84865"/>
                  <a:pt x="8663" y="84592"/>
                </a:cubicBezTo>
                <a:cubicBezTo>
                  <a:pt x="8906" y="84288"/>
                  <a:pt x="9180" y="83984"/>
                  <a:pt x="9423" y="83710"/>
                </a:cubicBezTo>
                <a:lnTo>
                  <a:pt x="9453" y="83893"/>
                </a:lnTo>
                <a:cubicBezTo>
                  <a:pt x="11520" y="81795"/>
                  <a:pt x="12189" y="80944"/>
                  <a:pt x="12767" y="80032"/>
                </a:cubicBezTo>
                <a:cubicBezTo>
                  <a:pt x="12952" y="79905"/>
                  <a:pt x="13047" y="79860"/>
                  <a:pt x="13090" y="79860"/>
                </a:cubicBezTo>
                <a:cubicBezTo>
                  <a:pt x="13180" y="79860"/>
                  <a:pt x="13040" y="80062"/>
                  <a:pt x="13040" y="80123"/>
                </a:cubicBezTo>
                <a:cubicBezTo>
                  <a:pt x="14773" y="78786"/>
                  <a:pt x="15745" y="78057"/>
                  <a:pt x="16596" y="77327"/>
                </a:cubicBezTo>
                <a:cubicBezTo>
                  <a:pt x="17022" y="76962"/>
                  <a:pt x="17417" y="76598"/>
                  <a:pt x="17873" y="76142"/>
                </a:cubicBezTo>
                <a:cubicBezTo>
                  <a:pt x="18329" y="75716"/>
                  <a:pt x="18846" y="75199"/>
                  <a:pt x="19484" y="74531"/>
                </a:cubicBezTo>
                <a:lnTo>
                  <a:pt x="20031" y="74591"/>
                </a:lnTo>
                <a:cubicBezTo>
                  <a:pt x="20366" y="74227"/>
                  <a:pt x="21764" y="73406"/>
                  <a:pt x="23496" y="72373"/>
                </a:cubicBezTo>
                <a:cubicBezTo>
                  <a:pt x="25229" y="71309"/>
                  <a:pt x="27296" y="70063"/>
                  <a:pt x="29028" y="68695"/>
                </a:cubicBezTo>
                <a:lnTo>
                  <a:pt x="29028" y="68695"/>
                </a:lnTo>
                <a:cubicBezTo>
                  <a:pt x="28998" y="68755"/>
                  <a:pt x="28968" y="68875"/>
                  <a:pt x="28701" y="69085"/>
                </a:cubicBezTo>
                <a:lnTo>
                  <a:pt x="28701" y="69085"/>
                </a:lnTo>
                <a:cubicBezTo>
                  <a:pt x="32592" y="66048"/>
                  <a:pt x="39211" y="63769"/>
                  <a:pt x="40032" y="61673"/>
                </a:cubicBezTo>
                <a:lnTo>
                  <a:pt x="42646" y="59698"/>
                </a:lnTo>
                <a:lnTo>
                  <a:pt x="42646" y="59698"/>
                </a:lnTo>
                <a:cubicBezTo>
                  <a:pt x="41659" y="60257"/>
                  <a:pt x="41222" y="60451"/>
                  <a:pt x="41078" y="60451"/>
                </a:cubicBezTo>
                <a:cubicBezTo>
                  <a:pt x="40747" y="60451"/>
                  <a:pt x="41948" y="59435"/>
                  <a:pt x="41621" y="59435"/>
                </a:cubicBezTo>
                <a:cubicBezTo>
                  <a:pt x="41562" y="59435"/>
                  <a:pt x="41454" y="59468"/>
                  <a:pt x="41278" y="59546"/>
                </a:cubicBezTo>
                <a:cubicBezTo>
                  <a:pt x="42200" y="58931"/>
                  <a:pt x="43633" y="58303"/>
                  <a:pt x="43948" y="58303"/>
                </a:cubicBezTo>
                <a:cubicBezTo>
                  <a:pt x="44100" y="58303"/>
                  <a:pt x="43991" y="58450"/>
                  <a:pt x="43436" y="58816"/>
                </a:cubicBezTo>
                <a:lnTo>
                  <a:pt x="43132" y="58907"/>
                </a:lnTo>
                <a:cubicBezTo>
                  <a:pt x="43097" y="59035"/>
                  <a:pt x="43146" y="59091"/>
                  <a:pt x="43257" y="59091"/>
                </a:cubicBezTo>
                <a:cubicBezTo>
                  <a:pt x="43967" y="59091"/>
                  <a:pt x="47225" y="56860"/>
                  <a:pt x="47793" y="56860"/>
                </a:cubicBezTo>
                <a:cubicBezTo>
                  <a:pt x="47836" y="56860"/>
                  <a:pt x="47864" y="56873"/>
                  <a:pt x="47874" y="56901"/>
                </a:cubicBezTo>
                <a:cubicBezTo>
                  <a:pt x="54956" y="52585"/>
                  <a:pt x="62038" y="48694"/>
                  <a:pt x="68452" y="44196"/>
                </a:cubicBezTo>
                <a:lnTo>
                  <a:pt x="68452" y="44196"/>
                </a:lnTo>
                <a:lnTo>
                  <a:pt x="67388" y="44257"/>
                </a:lnTo>
                <a:cubicBezTo>
                  <a:pt x="68148" y="43770"/>
                  <a:pt x="68877" y="43223"/>
                  <a:pt x="69637" y="42707"/>
                </a:cubicBezTo>
                <a:cubicBezTo>
                  <a:pt x="69843" y="42613"/>
                  <a:pt x="70020" y="42557"/>
                  <a:pt x="70120" y="42557"/>
                </a:cubicBezTo>
                <a:cubicBezTo>
                  <a:pt x="70346" y="42557"/>
                  <a:pt x="70184" y="42840"/>
                  <a:pt x="69090" y="43618"/>
                </a:cubicBezTo>
                <a:cubicBezTo>
                  <a:pt x="70093" y="43284"/>
                  <a:pt x="71552" y="41491"/>
                  <a:pt x="71522" y="41339"/>
                </a:cubicBezTo>
                <a:cubicBezTo>
                  <a:pt x="72261" y="40841"/>
                  <a:pt x="72614" y="40656"/>
                  <a:pt x="72732" y="40656"/>
                </a:cubicBezTo>
                <a:cubicBezTo>
                  <a:pt x="72865" y="40656"/>
                  <a:pt x="72692" y="40896"/>
                  <a:pt x="72433" y="41187"/>
                </a:cubicBezTo>
                <a:cubicBezTo>
                  <a:pt x="72062" y="41632"/>
                  <a:pt x="71470" y="42158"/>
                  <a:pt x="71524" y="42158"/>
                </a:cubicBezTo>
                <a:cubicBezTo>
                  <a:pt x="71537" y="42158"/>
                  <a:pt x="71583" y="42130"/>
                  <a:pt x="71673" y="42068"/>
                </a:cubicBezTo>
                <a:cubicBezTo>
                  <a:pt x="72099" y="41764"/>
                  <a:pt x="72494" y="41400"/>
                  <a:pt x="72920" y="41065"/>
                </a:cubicBezTo>
                <a:lnTo>
                  <a:pt x="72920" y="41065"/>
                </a:lnTo>
                <a:lnTo>
                  <a:pt x="72585" y="41248"/>
                </a:lnTo>
                <a:cubicBezTo>
                  <a:pt x="73467" y="40275"/>
                  <a:pt x="73436" y="40032"/>
                  <a:pt x="75260" y="38573"/>
                </a:cubicBezTo>
                <a:cubicBezTo>
                  <a:pt x="75823" y="38165"/>
                  <a:pt x="76041" y="38089"/>
                  <a:pt x="76157" y="38089"/>
                </a:cubicBezTo>
                <a:cubicBezTo>
                  <a:pt x="76226" y="38089"/>
                  <a:pt x="76260" y="38116"/>
                  <a:pt x="76309" y="38116"/>
                </a:cubicBezTo>
                <a:cubicBezTo>
                  <a:pt x="76356" y="38116"/>
                  <a:pt x="76417" y="38091"/>
                  <a:pt x="76537" y="37995"/>
                </a:cubicBezTo>
                <a:cubicBezTo>
                  <a:pt x="76540" y="37998"/>
                  <a:pt x="76544" y="38000"/>
                  <a:pt x="76549" y="38000"/>
                </a:cubicBezTo>
                <a:cubicBezTo>
                  <a:pt x="76599" y="38000"/>
                  <a:pt x="76768" y="37858"/>
                  <a:pt x="77236" y="37418"/>
                </a:cubicBezTo>
                <a:cubicBezTo>
                  <a:pt x="78117" y="36658"/>
                  <a:pt x="78999" y="35898"/>
                  <a:pt x="79850" y="35108"/>
                </a:cubicBezTo>
                <a:lnTo>
                  <a:pt x="79850" y="35108"/>
                </a:lnTo>
                <a:lnTo>
                  <a:pt x="78543" y="35746"/>
                </a:lnTo>
                <a:cubicBezTo>
                  <a:pt x="79029" y="35138"/>
                  <a:pt x="79607" y="34591"/>
                  <a:pt x="79911" y="34257"/>
                </a:cubicBezTo>
                <a:cubicBezTo>
                  <a:pt x="80054" y="34098"/>
                  <a:pt x="80114" y="34005"/>
                  <a:pt x="80034" y="34005"/>
                </a:cubicBezTo>
                <a:cubicBezTo>
                  <a:pt x="79967" y="34005"/>
                  <a:pt x="79802" y="34071"/>
                  <a:pt x="79504" y="34217"/>
                </a:cubicBezTo>
                <a:lnTo>
                  <a:pt x="79504" y="34217"/>
                </a:lnTo>
                <a:cubicBezTo>
                  <a:pt x="80631" y="33633"/>
                  <a:pt x="82933" y="31429"/>
                  <a:pt x="84744" y="28877"/>
                </a:cubicBezTo>
                <a:cubicBezTo>
                  <a:pt x="85656" y="27570"/>
                  <a:pt x="86507" y="26232"/>
                  <a:pt x="87023" y="25047"/>
                </a:cubicBezTo>
                <a:cubicBezTo>
                  <a:pt x="87297" y="24469"/>
                  <a:pt x="87510" y="23922"/>
                  <a:pt x="87662" y="23527"/>
                </a:cubicBezTo>
                <a:cubicBezTo>
                  <a:pt x="87753" y="23314"/>
                  <a:pt x="87844" y="23132"/>
                  <a:pt x="87905" y="22980"/>
                </a:cubicBezTo>
                <a:cubicBezTo>
                  <a:pt x="87966" y="22797"/>
                  <a:pt x="87996" y="22676"/>
                  <a:pt x="88057" y="22585"/>
                </a:cubicBezTo>
                <a:cubicBezTo>
                  <a:pt x="88118" y="22007"/>
                  <a:pt x="88239" y="21460"/>
                  <a:pt x="88270" y="20882"/>
                </a:cubicBezTo>
                <a:cubicBezTo>
                  <a:pt x="88300" y="20579"/>
                  <a:pt x="88330" y="20305"/>
                  <a:pt x="88361" y="20001"/>
                </a:cubicBezTo>
                <a:cubicBezTo>
                  <a:pt x="88361" y="19727"/>
                  <a:pt x="88361" y="19424"/>
                  <a:pt x="88361" y="19120"/>
                </a:cubicBezTo>
                <a:cubicBezTo>
                  <a:pt x="88422" y="18512"/>
                  <a:pt x="88330" y="17904"/>
                  <a:pt x="88300" y="17265"/>
                </a:cubicBezTo>
                <a:cubicBezTo>
                  <a:pt x="88270" y="16931"/>
                  <a:pt x="88209" y="16627"/>
                  <a:pt x="88148" y="16293"/>
                </a:cubicBezTo>
                <a:cubicBezTo>
                  <a:pt x="88087" y="15958"/>
                  <a:pt x="88057" y="15624"/>
                  <a:pt x="87935" y="15290"/>
                </a:cubicBezTo>
                <a:lnTo>
                  <a:pt x="87935" y="15290"/>
                </a:lnTo>
                <a:cubicBezTo>
                  <a:pt x="87991" y="15595"/>
                  <a:pt x="87919" y="15875"/>
                  <a:pt x="87791" y="15875"/>
                </a:cubicBezTo>
                <a:cubicBezTo>
                  <a:pt x="87779" y="15875"/>
                  <a:pt x="87766" y="15872"/>
                  <a:pt x="87753" y="15867"/>
                </a:cubicBezTo>
                <a:cubicBezTo>
                  <a:pt x="87692" y="15806"/>
                  <a:pt x="87601" y="15685"/>
                  <a:pt x="87479" y="15442"/>
                </a:cubicBezTo>
                <a:cubicBezTo>
                  <a:pt x="87358" y="15168"/>
                  <a:pt x="87236" y="14773"/>
                  <a:pt x="87054" y="14226"/>
                </a:cubicBezTo>
                <a:lnTo>
                  <a:pt x="87054" y="14226"/>
                </a:lnTo>
                <a:cubicBezTo>
                  <a:pt x="87117" y="14249"/>
                  <a:pt x="87171" y="14260"/>
                  <a:pt x="87216" y="14260"/>
                </a:cubicBezTo>
                <a:cubicBezTo>
                  <a:pt x="87407" y="14260"/>
                  <a:pt x="87437" y="14060"/>
                  <a:pt x="87388" y="13740"/>
                </a:cubicBezTo>
                <a:cubicBezTo>
                  <a:pt x="87327" y="13344"/>
                  <a:pt x="87145" y="12706"/>
                  <a:pt x="86811" y="12068"/>
                </a:cubicBezTo>
                <a:cubicBezTo>
                  <a:pt x="86191" y="10800"/>
                  <a:pt x="85171" y="9388"/>
                  <a:pt x="84750" y="8445"/>
                </a:cubicBezTo>
                <a:lnTo>
                  <a:pt x="84750" y="8445"/>
                </a:lnTo>
                <a:cubicBezTo>
                  <a:pt x="84795" y="8558"/>
                  <a:pt x="84795" y="8607"/>
                  <a:pt x="84758" y="8607"/>
                </a:cubicBezTo>
                <a:cubicBezTo>
                  <a:pt x="84700" y="8607"/>
                  <a:pt x="84553" y="8486"/>
                  <a:pt x="84349" y="8299"/>
                </a:cubicBezTo>
                <a:cubicBezTo>
                  <a:pt x="83923" y="7964"/>
                  <a:pt x="83345" y="7387"/>
                  <a:pt x="82707" y="6901"/>
                </a:cubicBezTo>
                <a:cubicBezTo>
                  <a:pt x="81897" y="6268"/>
                  <a:pt x="81087" y="5765"/>
                  <a:pt x="80870" y="5765"/>
                </a:cubicBezTo>
                <a:cubicBezTo>
                  <a:pt x="80753" y="5765"/>
                  <a:pt x="80807" y="5911"/>
                  <a:pt x="81127" y="6262"/>
                </a:cubicBezTo>
                <a:cubicBezTo>
                  <a:pt x="80336" y="5715"/>
                  <a:pt x="80367" y="5624"/>
                  <a:pt x="80458" y="5533"/>
                </a:cubicBezTo>
                <a:cubicBezTo>
                  <a:pt x="80519" y="5472"/>
                  <a:pt x="80701" y="5381"/>
                  <a:pt x="80093" y="4894"/>
                </a:cubicBezTo>
                <a:cubicBezTo>
                  <a:pt x="79029" y="4347"/>
                  <a:pt x="77935" y="3861"/>
                  <a:pt x="76750" y="3344"/>
                </a:cubicBezTo>
                <a:cubicBezTo>
                  <a:pt x="75595" y="2858"/>
                  <a:pt x="74379" y="2402"/>
                  <a:pt x="73102" y="1976"/>
                </a:cubicBezTo>
                <a:cubicBezTo>
                  <a:pt x="70549" y="1186"/>
                  <a:pt x="67813" y="578"/>
                  <a:pt x="65017" y="365"/>
                </a:cubicBezTo>
                <a:lnTo>
                  <a:pt x="65017" y="365"/>
                </a:lnTo>
                <a:cubicBezTo>
                  <a:pt x="64895" y="487"/>
                  <a:pt x="65807" y="791"/>
                  <a:pt x="64591" y="852"/>
                </a:cubicBezTo>
                <a:cubicBezTo>
                  <a:pt x="63649" y="548"/>
                  <a:pt x="62676" y="244"/>
                  <a:pt x="61704" y="1"/>
                </a:cubicBezTo>
                <a:close/>
              </a:path>
            </a:pathLst>
          </a:custGeom>
          <a:solidFill>
            <a:srgbClr val="31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6097250" y="220563"/>
            <a:ext cx="458750" cy="549879"/>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rgbClr val="FFC2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400"/>
              <a:t>‹#›</a:t>
            </a:fld>
            <a:endParaRPr sz="1400"/>
          </a:p>
        </p:txBody>
      </p:sp>
      <p:sp>
        <p:nvSpPr>
          <p:cNvPr id="477" name="Google Shape;477;p34"/>
          <p:cNvSpPr txBox="1"/>
          <p:nvPr>
            <p:ph type="ctrTitle"/>
          </p:nvPr>
        </p:nvSpPr>
        <p:spPr>
          <a:xfrm>
            <a:off x="713225" y="1802850"/>
            <a:ext cx="5842800" cy="882900"/>
          </a:xfrm>
          <a:prstGeom prst="rect">
            <a:avLst/>
          </a:prstGeom>
          <a:effectLst>
            <a:outerShdw blurRad="85725" rotWithShape="0" algn="bl">
              <a:schemeClr val="accent3"/>
            </a:outerShdw>
          </a:effectLst>
        </p:spPr>
        <p:txBody>
          <a:bodyPr anchorCtr="0" anchor="b" bIns="91425" lIns="91425" spcFirstLastPara="1" rIns="91425" wrap="square" tIns="91425">
            <a:noAutofit/>
          </a:bodyPr>
          <a:lstStyle/>
          <a:p>
            <a:pPr indent="0" lvl="0" marL="0" rtl="0" algn="l">
              <a:spcBef>
                <a:spcPts val="0"/>
              </a:spcBef>
              <a:spcAft>
                <a:spcPts val="0"/>
              </a:spcAft>
              <a:buNone/>
            </a:pPr>
            <a:r>
              <a:rPr b="0" lang="en" sz="6500">
                <a:solidFill>
                  <a:schemeClr val="accent3"/>
                </a:solidFill>
                <a:latin typeface="Montserrat ExtraBold"/>
                <a:ea typeface="Montserrat ExtraBold"/>
                <a:cs typeface="Montserrat ExtraBold"/>
                <a:sym typeface="Montserrat ExtraBold"/>
              </a:rPr>
              <a:t>Player Piano</a:t>
            </a:r>
            <a:r>
              <a:rPr b="0" lang="en">
                <a:solidFill>
                  <a:schemeClr val="accent1"/>
                </a:solidFill>
                <a:latin typeface="Montserrat Black"/>
                <a:ea typeface="Montserrat Black"/>
                <a:cs typeface="Montserrat Black"/>
                <a:sym typeface="Montserrat Black"/>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3"/>
          <p:cNvSpPr txBox="1"/>
          <p:nvPr>
            <p:ph idx="4294967295" type="title"/>
          </p:nvPr>
        </p:nvSpPr>
        <p:spPr>
          <a:xfrm>
            <a:off x="394350" y="0"/>
            <a:ext cx="835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Lexend"/>
                <a:ea typeface="Lexend"/>
                <a:cs typeface="Lexend"/>
                <a:sym typeface="Lexend"/>
              </a:rPr>
              <a:t>Queueing a Song</a:t>
            </a:r>
            <a:endParaRPr sz="2400">
              <a:latin typeface="Lexend"/>
              <a:ea typeface="Lexend"/>
              <a:cs typeface="Lexend"/>
              <a:sym typeface="Lexend"/>
            </a:endParaRPr>
          </a:p>
        </p:txBody>
      </p:sp>
      <p:pic>
        <p:nvPicPr>
          <p:cNvPr id="731" name="Google Shape;731;p43"/>
          <p:cNvPicPr preferRelativeResize="0"/>
          <p:nvPr/>
        </p:nvPicPr>
        <p:blipFill>
          <a:blip r:embed="rId3">
            <a:alphaModFix/>
          </a:blip>
          <a:stretch>
            <a:fillRect/>
          </a:stretch>
        </p:blipFill>
        <p:spPr>
          <a:xfrm>
            <a:off x="3291150" y="491675"/>
            <a:ext cx="2561700" cy="4530600"/>
          </a:xfrm>
          <a:prstGeom prst="roundRect">
            <a:avLst>
              <a:gd fmla="val 2550" name="adj"/>
            </a:avLst>
          </a:prstGeom>
          <a:noFill/>
          <a:ln>
            <a:noFill/>
          </a:ln>
          <a:effectLst>
            <a:outerShdw blurRad="57150" rotWithShape="0" algn="bl" dir="5400000" dist="19050">
              <a:srgbClr val="000000">
                <a:alpha val="50000"/>
              </a:srgbClr>
            </a:outerShdw>
          </a:effectLst>
        </p:spPr>
      </p:pic>
      <p:sp>
        <p:nvSpPr>
          <p:cNvPr id="732" name="Google Shape;732;p43"/>
          <p:cNvSpPr/>
          <p:nvPr/>
        </p:nvSpPr>
        <p:spPr>
          <a:xfrm>
            <a:off x="4051525" y="1061350"/>
            <a:ext cx="1734900" cy="69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33" name="Google Shape;733;p43"/>
          <p:cNvSpPr/>
          <p:nvPr/>
        </p:nvSpPr>
        <p:spPr>
          <a:xfrm>
            <a:off x="3346675" y="1713800"/>
            <a:ext cx="888600" cy="36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34" name="Google Shape;734;p43"/>
          <p:cNvSpPr/>
          <p:nvPr/>
        </p:nvSpPr>
        <p:spPr>
          <a:xfrm>
            <a:off x="3346675" y="2081900"/>
            <a:ext cx="1734900" cy="53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32"/>
                                        </p:tgtEl>
                                      </p:cBhvr>
                                    </p:animEffect>
                                    <p:set>
                                      <p:cBhvr>
                                        <p:cTn dur="1" fill="hold">
                                          <p:stCondLst>
                                            <p:cond delay="200"/>
                                          </p:stCondLst>
                                        </p:cTn>
                                        <p:tgtEl>
                                          <p:spTgt spid="7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33"/>
                                        </p:tgtEl>
                                      </p:cBhvr>
                                    </p:animEffect>
                                    <p:set>
                                      <p:cBhvr>
                                        <p:cTn dur="1" fill="hold">
                                          <p:stCondLst>
                                            <p:cond delay="200"/>
                                          </p:stCondLst>
                                        </p:cTn>
                                        <p:tgtEl>
                                          <p:spTgt spid="7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34"/>
                                        </p:tgtEl>
                                      </p:cBhvr>
                                    </p:animEffect>
                                    <p:set>
                                      <p:cBhvr>
                                        <p:cTn dur="1" fill="hold">
                                          <p:stCondLst>
                                            <p:cond delay="200"/>
                                          </p:stCondLst>
                                        </p:cTn>
                                        <p:tgtEl>
                                          <p:spTgt spid="7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44"/>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40" name="Google Shape;740;p44"/>
          <p:cNvSpPr txBox="1"/>
          <p:nvPr>
            <p:ph type="title"/>
          </p:nvPr>
        </p:nvSpPr>
        <p:spPr>
          <a:xfrm>
            <a:off x="394350" y="352850"/>
            <a:ext cx="835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Lexend"/>
                <a:ea typeface="Lexend"/>
                <a:cs typeface="Lexend"/>
                <a:sym typeface="Lexend"/>
              </a:rPr>
              <a:t>Queueing a Song</a:t>
            </a:r>
            <a:endParaRPr sz="2400">
              <a:latin typeface="Lexend"/>
              <a:ea typeface="Lexend"/>
              <a:cs typeface="Lexend"/>
              <a:sym typeface="Lexend"/>
            </a:endParaRPr>
          </a:p>
        </p:txBody>
      </p:sp>
      <p:sp>
        <p:nvSpPr>
          <p:cNvPr id="741" name="Google Shape;741;p44"/>
          <p:cNvSpPr/>
          <p:nvPr/>
        </p:nvSpPr>
        <p:spPr>
          <a:xfrm>
            <a:off x="1440750" y="1709400"/>
            <a:ext cx="6262500" cy="1724700"/>
          </a:xfrm>
          <a:prstGeom prst="roundRect">
            <a:avLst>
              <a:gd fmla="val 16667" name="adj"/>
            </a:avLst>
          </a:prstGeom>
          <a:solidFill>
            <a:srgbClr val="FFC245"/>
          </a:solidFill>
          <a:ln cap="flat" cmpd="sng" w="9525">
            <a:solidFill>
              <a:srgbClr val="FFC24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Data is sent from the website to the server</a:t>
            </a:r>
            <a:endParaRPr sz="1800">
              <a:solidFill>
                <a:schemeClr val="lt1"/>
              </a:solidFill>
              <a:latin typeface="Lexend"/>
              <a:ea typeface="Lexend"/>
              <a:cs typeface="Lexend"/>
              <a:sym typeface="Lexend"/>
            </a:endParaRPr>
          </a:p>
          <a:p>
            <a:pPr indent="-342900" lvl="0" marL="457200" rtl="0" algn="l">
              <a:spcBef>
                <a:spcPts val="0"/>
              </a:spcBef>
              <a:spcAft>
                <a:spcPts val="0"/>
              </a:spcAft>
              <a:buClr>
                <a:srgbClr val="5353B7"/>
              </a:buClr>
              <a:buSzPts val="1800"/>
              <a:buFont typeface="Lexend"/>
              <a:buAutoNum type="arabicPeriod"/>
            </a:pPr>
            <a:r>
              <a:rPr b="1" lang="en" sz="1800">
                <a:solidFill>
                  <a:srgbClr val="5353B7"/>
                </a:solidFill>
                <a:latin typeface="Lexend"/>
                <a:ea typeface="Lexend"/>
                <a:cs typeface="Lexend"/>
                <a:sym typeface="Lexend"/>
              </a:rPr>
              <a:t>Song file is cleaned</a:t>
            </a:r>
            <a:endParaRPr b="1" sz="1800">
              <a:solidFill>
                <a:srgbClr val="5353B7"/>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Song added to queue</a:t>
            </a:r>
            <a:endParaRPr>
              <a:solidFill>
                <a:schemeClr val="lt1"/>
              </a:solidFill>
              <a:latin typeface="Lexend"/>
              <a:ea typeface="Lexend"/>
              <a:cs typeface="Lexend"/>
              <a:sym typeface="Lexend"/>
            </a:endParaRPr>
          </a:p>
          <a:p>
            <a:pPr indent="0" lvl="0" marL="0" rtl="0" algn="ctr">
              <a:spcBef>
                <a:spcPts val="0"/>
              </a:spcBef>
              <a:spcAft>
                <a:spcPts val="0"/>
              </a:spcAft>
              <a:buNone/>
            </a:pPr>
            <a:r>
              <a:t/>
            </a:r>
            <a:endParaRPr sz="1200">
              <a:latin typeface="Lexend"/>
              <a:ea typeface="Lexend"/>
              <a:cs typeface="Lexend"/>
              <a:sym typeface="Lexend"/>
            </a:endParaRPr>
          </a:p>
        </p:txBody>
      </p:sp>
      <p:sp>
        <p:nvSpPr>
          <p:cNvPr id="742" name="Google Shape;742;p44"/>
          <p:cNvSpPr/>
          <p:nvPr/>
        </p:nvSpPr>
        <p:spPr>
          <a:xfrm>
            <a:off x="1597600" y="2766575"/>
            <a:ext cx="3054900" cy="506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5"/>
          <p:cNvSpPr txBox="1"/>
          <p:nvPr/>
        </p:nvSpPr>
        <p:spPr>
          <a:xfrm>
            <a:off x="1639725" y="1526300"/>
            <a:ext cx="4563300" cy="560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exend"/>
              <a:buChar char="-"/>
            </a:pPr>
            <a:r>
              <a:rPr lang="en">
                <a:solidFill>
                  <a:schemeClr val="lt1"/>
                </a:solidFill>
                <a:latin typeface="Lexend"/>
                <a:ea typeface="Lexend"/>
                <a:cs typeface="Lexend"/>
                <a:sym typeface="Lexend"/>
              </a:rPr>
              <a:t>Remove instruments like drums</a:t>
            </a:r>
            <a:endParaRPr>
              <a:solidFill>
                <a:schemeClr val="lt1"/>
              </a:solidFill>
              <a:latin typeface="Lexend"/>
              <a:ea typeface="Lexend"/>
              <a:cs typeface="Lexend"/>
              <a:sym typeface="Lexend"/>
            </a:endParaRPr>
          </a:p>
        </p:txBody>
      </p:sp>
      <p:pic>
        <p:nvPicPr>
          <p:cNvPr id="748" name="Google Shape;748;p45"/>
          <p:cNvPicPr preferRelativeResize="0"/>
          <p:nvPr/>
        </p:nvPicPr>
        <p:blipFill rotWithShape="1">
          <a:blip r:embed="rId3">
            <a:alphaModFix/>
          </a:blip>
          <a:srcRect b="48140" l="17907" r="13926" t="31337"/>
          <a:stretch/>
        </p:blipFill>
        <p:spPr>
          <a:xfrm>
            <a:off x="1455150" y="1526300"/>
            <a:ext cx="6233700" cy="1006800"/>
          </a:xfrm>
          <a:prstGeom prst="roundRect">
            <a:avLst>
              <a:gd fmla="val 4280" name="adj"/>
            </a:avLst>
          </a:prstGeom>
          <a:noFill/>
          <a:ln>
            <a:noFill/>
          </a:ln>
          <a:effectLst>
            <a:outerShdw blurRad="57150" rotWithShape="0" algn="bl" dir="5400000" dist="19050">
              <a:srgbClr val="000000">
                <a:alpha val="50000"/>
              </a:srgbClr>
            </a:outerShdw>
          </a:effectLst>
        </p:spPr>
      </p:pic>
      <p:pic>
        <p:nvPicPr>
          <p:cNvPr id="749" name="Google Shape;749;p45"/>
          <p:cNvPicPr preferRelativeResize="0"/>
          <p:nvPr/>
        </p:nvPicPr>
        <p:blipFill rotWithShape="1">
          <a:blip r:embed="rId3">
            <a:alphaModFix/>
          </a:blip>
          <a:srcRect b="21161" l="17907" r="13926" t="31336"/>
          <a:stretch/>
        </p:blipFill>
        <p:spPr>
          <a:xfrm>
            <a:off x="1453896" y="1526300"/>
            <a:ext cx="6233700" cy="2330100"/>
          </a:xfrm>
          <a:prstGeom prst="roundRect">
            <a:avLst>
              <a:gd fmla="val 4280" name="adj"/>
            </a:avLst>
          </a:prstGeom>
          <a:noFill/>
          <a:ln>
            <a:noFill/>
          </a:ln>
          <a:effectLst>
            <a:outerShdw blurRad="57150" rotWithShape="0" algn="bl" dir="5400000" dist="19050">
              <a:srgbClr val="000000">
                <a:alpha val="50000"/>
              </a:srgbClr>
            </a:outerShdw>
          </a:effectLst>
        </p:spPr>
      </p:pic>
      <p:pic>
        <p:nvPicPr>
          <p:cNvPr id="750" name="Google Shape;750;p45"/>
          <p:cNvPicPr preferRelativeResize="0"/>
          <p:nvPr/>
        </p:nvPicPr>
        <p:blipFill rotWithShape="1">
          <a:blip r:embed="rId4">
            <a:alphaModFix/>
          </a:blip>
          <a:srcRect b="48783" l="24389" r="19477" t="32107"/>
          <a:stretch/>
        </p:blipFill>
        <p:spPr>
          <a:xfrm>
            <a:off x="2047800" y="1564300"/>
            <a:ext cx="5132923" cy="937375"/>
          </a:xfrm>
          <a:prstGeom prst="rect">
            <a:avLst/>
          </a:prstGeom>
          <a:noFill/>
          <a:ln>
            <a:noFill/>
          </a:ln>
        </p:spPr>
      </p:pic>
      <p:pic>
        <p:nvPicPr>
          <p:cNvPr id="751" name="Google Shape;751;p45"/>
          <p:cNvPicPr preferRelativeResize="0"/>
          <p:nvPr/>
        </p:nvPicPr>
        <p:blipFill rotWithShape="1">
          <a:blip r:embed="rId5">
            <a:alphaModFix/>
          </a:blip>
          <a:srcRect b="48696" l="49737" r="39961" t="45711"/>
          <a:stretch/>
        </p:blipFill>
        <p:spPr>
          <a:xfrm>
            <a:off x="4365550" y="2231800"/>
            <a:ext cx="942000" cy="274200"/>
          </a:xfrm>
          <a:prstGeom prst="rect">
            <a:avLst/>
          </a:prstGeom>
          <a:noFill/>
          <a:ln>
            <a:noFill/>
          </a:ln>
        </p:spPr>
      </p:pic>
      <p:sp>
        <p:nvSpPr>
          <p:cNvPr id="752" name="Google Shape;752;p45"/>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53" name="Google Shape;753;p45"/>
          <p:cNvSpPr txBox="1"/>
          <p:nvPr>
            <p:ph type="title"/>
          </p:nvPr>
        </p:nvSpPr>
        <p:spPr>
          <a:xfrm>
            <a:off x="394338" y="175425"/>
            <a:ext cx="835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Lexend"/>
                <a:ea typeface="Lexend"/>
                <a:cs typeface="Lexend"/>
                <a:sym typeface="Lexend"/>
              </a:rPr>
              <a:t>Cleaning the </a:t>
            </a:r>
            <a:r>
              <a:rPr lang="en" sz="2400">
                <a:latin typeface="Lexend"/>
                <a:ea typeface="Lexend"/>
                <a:cs typeface="Lexend"/>
                <a:sym typeface="Lexend"/>
              </a:rPr>
              <a:t>Song</a:t>
            </a:r>
            <a:endParaRPr sz="2400">
              <a:latin typeface="Lexend"/>
              <a:ea typeface="Lexend"/>
              <a:cs typeface="Lexend"/>
              <a:sym typeface="Lexend"/>
            </a:endParaRPr>
          </a:p>
        </p:txBody>
      </p:sp>
      <p:grpSp>
        <p:nvGrpSpPr>
          <p:cNvPr id="754" name="Google Shape;754;p45"/>
          <p:cNvGrpSpPr/>
          <p:nvPr/>
        </p:nvGrpSpPr>
        <p:grpSpPr>
          <a:xfrm>
            <a:off x="3478716" y="2735007"/>
            <a:ext cx="2062627" cy="1307530"/>
            <a:chOff x="3624873" y="2892695"/>
            <a:chExt cx="2062627" cy="1307530"/>
          </a:xfrm>
        </p:grpSpPr>
        <p:sp>
          <p:nvSpPr>
            <p:cNvPr id="755" name="Google Shape;755;p45"/>
            <p:cNvSpPr/>
            <p:nvPr/>
          </p:nvSpPr>
          <p:spPr>
            <a:xfrm>
              <a:off x="4385500" y="3627525"/>
              <a:ext cx="1302000" cy="5727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cxnSp>
          <p:nvCxnSpPr>
            <p:cNvPr id="756" name="Google Shape;756;p45"/>
            <p:cNvCxnSpPr>
              <a:endCxn id="755" idx="1"/>
            </p:cNvCxnSpPr>
            <p:nvPr/>
          </p:nvCxnSpPr>
          <p:spPr>
            <a:xfrm>
              <a:off x="3624873" y="2892695"/>
              <a:ext cx="951300" cy="818700"/>
            </a:xfrm>
            <a:prstGeom prst="curvedConnector2">
              <a:avLst/>
            </a:prstGeom>
            <a:noFill/>
            <a:ln cap="flat" cmpd="sng" w="38100">
              <a:solidFill>
                <a:schemeClr val="lt2"/>
              </a:solidFill>
              <a:prstDash val="solid"/>
              <a:round/>
              <a:headEnd len="med" w="med" type="none"/>
              <a:tailEnd len="med" w="med" type="stealth"/>
            </a:ln>
          </p:spPr>
        </p:cxnSp>
      </p:grpSp>
      <p:sp>
        <p:nvSpPr>
          <p:cNvPr id="757" name="Google Shape;757;p45"/>
          <p:cNvSpPr/>
          <p:nvPr/>
        </p:nvSpPr>
        <p:spPr>
          <a:xfrm>
            <a:off x="4239350" y="2124650"/>
            <a:ext cx="1302000" cy="5727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cxnSp>
        <p:nvCxnSpPr>
          <p:cNvPr id="758" name="Google Shape;758;p45"/>
          <p:cNvCxnSpPr/>
          <p:nvPr/>
        </p:nvCxnSpPr>
        <p:spPr>
          <a:xfrm rot="-5400000">
            <a:off x="2155750" y="2339000"/>
            <a:ext cx="423600" cy="600"/>
          </a:xfrm>
          <a:prstGeom prst="curvedConnector3">
            <a:avLst>
              <a:gd fmla="val 50000" name="adj1"/>
            </a:avLst>
          </a:prstGeom>
          <a:noFill/>
          <a:ln cap="flat" cmpd="sng" w="38100">
            <a:solidFill>
              <a:schemeClr val="lt2"/>
            </a:solidFill>
            <a:prstDash val="solid"/>
            <a:round/>
            <a:headEnd len="med" w="med" type="none"/>
            <a:tailEnd len="med" w="med" type="stealth"/>
          </a:ln>
        </p:spPr>
      </p:cxnSp>
      <p:cxnSp>
        <p:nvCxnSpPr>
          <p:cNvPr id="759" name="Google Shape;759;p45"/>
          <p:cNvCxnSpPr/>
          <p:nvPr/>
        </p:nvCxnSpPr>
        <p:spPr>
          <a:xfrm rot="-5400000">
            <a:off x="3091800" y="1974975"/>
            <a:ext cx="423600" cy="600"/>
          </a:xfrm>
          <a:prstGeom prst="curvedConnector3">
            <a:avLst>
              <a:gd fmla="val 50000" name="adj1"/>
            </a:avLst>
          </a:prstGeom>
          <a:noFill/>
          <a:ln cap="flat" cmpd="sng" w="38100">
            <a:solidFill>
              <a:schemeClr val="lt2"/>
            </a:solidFill>
            <a:prstDash val="solid"/>
            <a:round/>
            <a:headEnd len="med" w="med" type="none"/>
            <a:tailEnd len="med" w="med" type="stealth"/>
          </a:ln>
        </p:spPr>
      </p:cxnSp>
      <p:cxnSp>
        <p:nvCxnSpPr>
          <p:cNvPr id="760" name="Google Shape;760;p45"/>
          <p:cNvCxnSpPr/>
          <p:nvPr/>
        </p:nvCxnSpPr>
        <p:spPr>
          <a:xfrm rot="-5400000">
            <a:off x="5619700" y="2339000"/>
            <a:ext cx="423600" cy="600"/>
          </a:xfrm>
          <a:prstGeom prst="curvedConnector3">
            <a:avLst>
              <a:gd fmla="val 50000" name="adj1"/>
            </a:avLst>
          </a:prstGeom>
          <a:noFill/>
          <a:ln cap="flat" cmpd="sng" w="38100">
            <a:solidFill>
              <a:schemeClr val="lt2"/>
            </a:solidFill>
            <a:prstDash val="solid"/>
            <a:round/>
            <a:headEnd len="med" w="med" type="none"/>
            <a:tailEnd len="med" w="med" type="stealth"/>
          </a:ln>
        </p:spPr>
      </p:cxnSp>
      <p:cxnSp>
        <p:nvCxnSpPr>
          <p:cNvPr id="761" name="Google Shape;761;p45"/>
          <p:cNvCxnSpPr/>
          <p:nvPr/>
        </p:nvCxnSpPr>
        <p:spPr>
          <a:xfrm rot="-5400000">
            <a:off x="6247200" y="2571450"/>
            <a:ext cx="423600" cy="600"/>
          </a:xfrm>
          <a:prstGeom prst="curvedConnector3">
            <a:avLst>
              <a:gd fmla="val 50000" name="adj1"/>
            </a:avLst>
          </a:prstGeom>
          <a:noFill/>
          <a:ln cap="flat" cmpd="sng" w="38100">
            <a:solidFill>
              <a:schemeClr val="lt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2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2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2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2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200"/>
                                        <p:tgtEl>
                                          <p:spTgt spid="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2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54"/>
                                        </p:tgtEl>
                                      </p:cBhvr>
                                    </p:animEffect>
                                    <p:set>
                                      <p:cBhvr>
                                        <p:cTn dur="1" fill="hold">
                                          <p:stCondLst>
                                            <p:cond delay="200"/>
                                          </p:stCondLst>
                                        </p:cTn>
                                        <p:tgtEl>
                                          <p:spTgt spid="7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749"/>
                                        </p:tgtEl>
                                      </p:cBhvr>
                                    </p:animEffect>
                                    <p:set>
                                      <p:cBhvr>
                                        <p:cTn dur="1" fill="hold">
                                          <p:stCondLst>
                                            <p:cond delay="200"/>
                                          </p:stCondLst>
                                        </p:cTn>
                                        <p:tgtEl>
                                          <p:spTgt spid="7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2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51"/>
                                        </p:tgtEl>
                                      </p:cBhvr>
                                    </p:animEffect>
                                    <p:set>
                                      <p:cBhvr>
                                        <p:cTn dur="1" fill="hold">
                                          <p:stCondLst>
                                            <p:cond delay="200"/>
                                          </p:stCondLst>
                                        </p:cTn>
                                        <p:tgtEl>
                                          <p:spTgt spid="7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57"/>
                                        </p:tgtEl>
                                      </p:cBhvr>
                                    </p:animEffect>
                                    <p:set>
                                      <p:cBhvr>
                                        <p:cTn dur="1" fill="hold">
                                          <p:stCondLst>
                                            <p:cond delay="200"/>
                                          </p:stCondLst>
                                        </p:cTn>
                                        <p:tgtEl>
                                          <p:spTgt spid="7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2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2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2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200"/>
                                        <p:tgtEl>
                                          <p:spTgt spid="761"/>
                                        </p:tgtEl>
                                      </p:cBhvr>
                                    </p:animEffect>
                                  </p:childTnLst>
                                </p:cTn>
                              </p:par>
                              <p:par>
                                <p:cTn fill="hold" nodeType="withEffect" presetClass="exit" presetID="10" presetSubtype="0">
                                  <p:stCondLst>
                                    <p:cond delay="0"/>
                                  </p:stCondLst>
                                  <p:childTnLst>
                                    <p:animEffect filter="fade" transition="out">
                                      <p:cBhvr>
                                        <p:cTn dur="200"/>
                                        <p:tgtEl>
                                          <p:spTgt spid="750"/>
                                        </p:tgtEl>
                                      </p:cBhvr>
                                    </p:animEffect>
                                    <p:set>
                                      <p:cBhvr>
                                        <p:cTn dur="1" fill="hold">
                                          <p:stCondLst>
                                            <p:cond delay="200"/>
                                          </p:stCondLst>
                                        </p:cTn>
                                        <p:tgtEl>
                                          <p:spTgt spid="7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6"/>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67" name="Google Shape;767;p46"/>
          <p:cNvSpPr txBox="1"/>
          <p:nvPr>
            <p:ph type="title"/>
          </p:nvPr>
        </p:nvSpPr>
        <p:spPr>
          <a:xfrm>
            <a:off x="394350" y="352850"/>
            <a:ext cx="835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Lexend"/>
                <a:ea typeface="Lexend"/>
                <a:cs typeface="Lexend"/>
                <a:sym typeface="Lexend"/>
              </a:rPr>
              <a:t>Queueing a Song</a:t>
            </a:r>
            <a:endParaRPr sz="2400">
              <a:latin typeface="Lexend"/>
              <a:ea typeface="Lexend"/>
              <a:cs typeface="Lexend"/>
              <a:sym typeface="Lexend"/>
            </a:endParaRPr>
          </a:p>
        </p:txBody>
      </p:sp>
      <p:sp>
        <p:nvSpPr>
          <p:cNvPr id="768" name="Google Shape;768;p46"/>
          <p:cNvSpPr/>
          <p:nvPr/>
        </p:nvSpPr>
        <p:spPr>
          <a:xfrm>
            <a:off x="1440750" y="1709400"/>
            <a:ext cx="6262500" cy="1724700"/>
          </a:xfrm>
          <a:prstGeom prst="roundRect">
            <a:avLst>
              <a:gd fmla="val 16667" name="adj"/>
            </a:avLst>
          </a:prstGeom>
          <a:solidFill>
            <a:srgbClr val="FFC245"/>
          </a:solidFill>
          <a:ln cap="flat" cmpd="sng" w="9525">
            <a:solidFill>
              <a:srgbClr val="FFC24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Data is sent from the website to the server</a:t>
            </a:r>
            <a:endParaRPr sz="1800">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Song file is cleaned</a:t>
            </a:r>
            <a:endParaRPr sz="1800">
              <a:solidFill>
                <a:schemeClr val="lt1"/>
              </a:solidFill>
              <a:latin typeface="Lexend"/>
              <a:ea typeface="Lexend"/>
              <a:cs typeface="Lexend"/>
              <a:sym typeface="Lexend"/>
            </a:endParaRPr>
          </a:p>
          <a:p>
            <a:pPr indent="-342900" lvl="0" marL="457200" rtl="0" algn="l">
              <a:spcBef>
                <a:spcPts val="0"/>
              </a:spcBef>
              <a:spcAft>
                <a:spcPts val="0"/>
              </a:spcAft>
              <a:buClr>
                <a:srgbClr val="5353B7"/>
              </a:buClr>
              <a:buSzPts val="1800"/>
              <a:buFont typeface="Lexend"/>
              <a:buAutoNum type="arabicPeriod"/>
            </a:pPr>
            <a:r>
              <a:rPr b="1" lang="en" sz="1800">
                <a:solidFill>
                  <a:srgbClr val="5353B7"/>
                </a:solidFill>
                <a:latin typeface="Lexend"/>
                <a:ea typeface="Lexend"/>
                <a:cs typeface="Lexend"/>
                <a:sym typeface="Lexend"/>
              </a:rPr>
              <a:t>Song added to the queue</a:t>
            </a:r>
            <a:endParaRPr b="1">
              <a:solidFill>
                <a:srgbClr val="5353B7"/>
              </a:solidFill>
              <a:latin typeface="Lexend"/>
              <a:ea typeface="Lexend"/>
              <a:cs typeface="Lexend"/>
              <a:sym typeface="Lexend"/>
            </a:endParaRPr>
          </a:p>
          <a:p>
            <a:pPr indent="0" lvl="0" marL="0" rtl="0" algn="ctr">
              <a:spcBef>
                <a:spcPts val="0"/>
              </a:spcBef>
              <a:spcAft>
                <a:spcPts val="0"/>
              </a:spcAft>
              <a:buNone/>
            </a:pPr>
            <a:r>
              <a:t/>
            </a:r>
            <a:endParaRPr sz="1200">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47"/>
          <p:cNvPicPr preferRelativeResize="0"/>
          <p:nvPr/>
        </p:nvPicPr>
        <p:blipFill rotWithShape="1">
          <a:blip r:embed="rId3">
            <a:alphaModFix/>
          </a:blip>
          <a:srcRect b="0" l="0" r="49949" t="0"/>
          <a:stretch/>
        </p:blipFill>
        <p:spPr>
          <a:xfrm>
            <a:off x="5978175" y="1222975"/>
            <a:ext cx="2327200" cy="3099875"/>
          </a:xfrm>
          <a:prstGeom prst="rect">
            <a:avLst/>
          </a:prstGeom>
          <a:noFill/>
          <a:ln>
            <a:noFill/>
          </a:ln>
          <a:effectLst>
            <a:outerShdw blurRad="57150" rotWithShape="0" algn="bl" dir="5400000" dist="19050">
              <a:srgbClr val="000000">
                <a:alpha val="50000"/>
              </a:srgbClr>
            </a:outerShdw>
          </a:effectLst>
        </p:spPr>
      </p:pic>
      <p:sp>
        <p:nvSpPr>
          <p:cNvPr id="774" name="Google Shape;774;p47"/>
          <p:cNvSpPr txBox="1"/>
          <p:nvPr/>
        </p:nvSpPr>
        <p:spPr>
          <a:xfrm>
            <a:off x="5703500" y="3569900"/>
            <a:ext cx="17949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exend"/>
                <a:ea typeface="Lexend"/>
                <a:cs typeface="Lexend"/>
                <a:sym typeface="Lexend"/>
              </a:rPr>
              <a:t>The Piano</a:t>
            </a:r>
            <a:endParaRPr>
              <a:solidFill>
                <a:schemeClr val="lt1"/>
              </a:solidFill>
              <a:latin typeface="Lexend"/>
              <a:ea typeface="Lexend"/>
              <a:cs typeface="Lexend"/>
              <a:sym typeface="Lexend"/>
            </a:endParaRPr>
          </a:p>
          <a:p>
            <a:pPr indent="0" lvl="0" marL="0" rtl="0" algn="ctr">
              <a:spcBef>
                <a:spcPts val="0"/>
              </a:spcBef>
              <a:spcAft>
                <a:spcPts val="0"/>
              </a:spcAft>
              <a:buNone/>
            </a:pPr>
            <a:r>
              <a:rPr lang="en" sz="1200">
                <a:solidFill>
                  <a:schemeClr val="lt1"/>
                </a:solidFill>
                <a:latin typeface="Lexend"/>
                <a:ea typeface="Lexend"/>
                <a:cs typeface="Lexend"/>
                <a:sym typeface="Lexend"/>
              </a:rPr>
              <a:t>(and its many parts!)</a:t>
            </a:r>
            <a:endParaRPr sz="1200">
              <a:solidFill>
                <a:schemeClr val="lt1"/>
              </a:solidFill>
              <a:latin typeface="Lexend"/>
              <a:ea typeface="Lexend"/>
              <a:cs typeface="Lexend"/>
              <a:sym typeface="Lexend"/>
            </a:endParaRPr>
          </a:p>
        </p:txBody>
      </p:sp>
      <p:grpSp>
        <p:nvGrpSpPr>
          <p:cNvPr id="775" name="Google Shape;775;p47"/>
          <p:cNvGrpSpPr/>
          <p:nvPr/>
        </p:nvGrpSpPr>
        <p:grpSpPr>
          <a:xfrm>
            <a:off x="3856876" y="782760"/>
            <a:ext cx="1569604" cy="1052502"/>
            <a:chOff x="4028079" y="1507248"/>
            <a:chExt cx="2324650" cy="1482605"/>
          </a:xfrm>
        </p:grpSpPr>
        <p:sp>
          <p:nvSpPr>
            <p:cNvPr id="776" name="Google Shape;776;p47"/>
            <p:cNvSpPr/>
            <p:nvPr/>
          </p:nvSpPr>
          <p:spPr>
            <a:xfrm>
              <a:off x="4768326" y="2607873"/>
              <a:ext cx="845364" cy="333866"/>
            </a:xfrm>
            <a:custGeom>
              <a:rect b="b" l="l" r="r" t="t"/>
              <a:pathLst>
                <a:path extrusionOk="0" h="2262" w="4190">
                  <a:moveTo>
                    <a:pt x="2199" y="0"/>
                  </a:moveTo>
                  <a:lnTo>
                    <a:pt x="639" y="708"/>
                  </a:lnTo>
                  <a:lnTo>
                    <a:pt x="0" y="1928"/>
                  </a:lnTo>
                  <a:lnTo>
                    <a:pt x="2095" y="2261"/>
                  </a:lnTo>
                  <a:lnTo>
                    <a:pt x="4190" y="1928"/>
                  </a:lnTo>
                  <a:lnTo>
                    <a:pt x="3552" y="708"/>
                  </a:lnTo>
                  <a:lnTo>
                    <a:pt x="2199" y="0"/>
                  </a:ln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4028079" y="1507248"/>
              <a:ext cx="2324650" cy="1205134"/>
            </a:xfrm>
            <a:custGeom>
              <a:rect b="b" l="l" r="r" t="t"/>
              <a:pathLst>
                <a:path extrusionOk="0" h="8165" w="11522">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rgbClr val="667E9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4607324" y="2892291"/>
              <a:ext cx="1165957" cy="97562"/>
            </a:xfrm>
            <a:custGeom>
              <a:rect b="b" l="l" r="r" t="t"/>
              <a:pathLst>
                <a:path extrusionOk="0" h="661" w="5779">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a:off x="4146914" y="1605547"/>
              <a:ext cx="2086778" cy="891784"/>
            </a:xfrm>
            <a:custGeom>
              <a:rect b="b" l="l" r="r" t="t"/>
              <a:pathLst>
                <a:path extrusionOk="0" h="6042" w="10343">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rgbClr val="869FB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4116247" y="1582965"/>
              <a:ext cx="2148314" cy="935916"/>
            </a:xfrm>
            <a:custGeom>
              <a:rect b="b" l="l" r="r" t="t"/>
              <a:pathLst>
                <a:path extrusionOk="0" h="6341" w="10648">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4607324" y="2892291"/>
              <a:ext cx="277417" cy="97562"/>
            </a:xfrm>
            <a:custGeom>
              <a:rect b="b" l="l" r="r" t="t"/>
              <a:pathLst>
                <a:path extrusionOk="0" h="661" w="1375">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4028079" y="1507248"/>
              <a:ext cx="272978" cy="1205134"/>
            </a:xfrm>
            <a:custGeom>
              <a:rect b="b" l="l" r="r" t="t"/>
              <a:pathLst>
                <a:path extrusionOk="0" h="8165" w="1353">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47"/>
          <p:cNvSpPr txBox="1"/>
          <p:nvPr/>
        </p:nvSpPr>
        <p:spPr>
          <a:xfrm>
            <a:off x="4137525" y="244550"/>
            <a:ext cx="10410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The Piano’s Computer</a:t>
            </a:r>
            <a:endParaRPr sz="1200">
              <a:solidFill>
                <a:schemeClr val="lt1"/>
              </a:solidFill>
              <a:latin typeface="Lexend"/>
              <a:ea typeface="Lexend"/>
              <a:cs typeface="Lexend"/>
              <a:sym typeface="Lexend"/>
            </a:endParaRPr>
          </a:p>
        </p:txBody>
      </p:sp>
      <p:sp>
        <p:nvSpPr>
          <p:cNvPr id="784" name="Google Shape;784;p47"/>
          <p:cNvSpPr/>
          <p:nvPr/>
        </p:nvSpPr>
        <p:spPr>
          <a:xfrm flipH="1" rot="-9732374">
            <a:off x="5648730" y="952356"/>
            <a:ext cx="928345" cy="378698"/>
          </a:xfrm>
          <a:custGeom>
            <a:rect b="b" l="l" r="r" t="t"/>
            <a:pathLst>
              <a:path extrusionOk="0" h="5112" w="12672">
                <a:moveTo>
                  <a:pt x="10172" y="1"/>
                </a:moveTo>
                <a:cubicBezTo>
                  <a:pt x="9997" y="1"/>
                  <a:pt x="9889" y="206"/>
                  <a:pt x="9992" y="355"/>
                </a:cubicBezTo>
                <a:lnTo>
                  <a:pt x="10356" y="872"/>
                </a:lnTo>
                <a:cubicBezTo>
                  <a:pt x="9150" y="1590"/>
                  <a:pt x="5274" y="3628"/>
                  <a:pt x="1" y="3628"/>
                </a:cubicBezTo>
                <a:lnTo>
                  <a:pt x="1" y="5112"/>
                </a:lnTo>
                <a:cubicBezTo>
                  <a:pt x="2872" y="5102"/>
                  <a:pt x="5714" y="4547"/>
                  <a:pt x="8375" y="3485"/>
                </a:cubicBezTo>
                <a:cubicBezTo>
                  <a:pt x="9360" y="3093"/>
                  <a:pt x="10298" y="2624"/>
                  <a:pt x="11208" y="2088"/>
                </a:cubicBezTo>
                <a:lnTo>
                  <a:pt x="11523" y="2547"/>
                </a:lnTo>
                <a:cubicBezTo>
                  <a:pt x="11568" y="2612"/>
                  <a:pt x="11636" y="2643"/>
                  <a:pt x="11703" y="2643"/>
                </a:cubicBezTo>
                <a:cubicBezTo>
                  <a:pt x="11793" y="2643"/>
                  <a:pt x="11883" y="2588"/>
                  <a:pt x="11916" y="2490"/>
                </a:cubicBezTo>
                <a:lnTo>
                  <a:pt x="12624" y="375"/>
                </a:lnTo>
                <a:cubicBezTo>
                  <a:pt x="12672" y="231"/>
                  <a:pt x="12567" y="78"/>
                  <a:pt x="12413" y="78"/>
                </a:cubicBezTo>
                <a:lnTo>
                  <a:pt x="10184" y="1"/>
                </a:lnTo>
                <a:cubicBezTo>
                  <a:pt x="10179" y="1"/>
                  <a:pt x="10176" y="1"/>
                  <a:pt x="10172" y="1"/>
                </a:cubicBez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txBox="1"/>
          <p:nvPr/>
        </p:nvSpPr>
        <p:spPr>
          <a:xfrm>
            <a:off x="3993225" y="880025"/>
            <a:ext cx="1329600" cy="629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Lexend"/>
                <a:ea typeface="Lexend"/>
                <a:cs typeface="Lexend"/>
                <a:sym typeface="Lexend"/>
              </a:rPr>
              <a:t>(part of the piano)</a:t>
            </a:r>
            <a:endParaRPr sz="1100">
              <a:solidFill>
                <a:schemeClr val="lt1"/>
              </a:solidFill>
              <a:latin typeface="Lexend"/>
              <a:ea typeface="Lexend"/>
              <a:cs typeface="Lexend"/>
              <a:sym typeface="Lexend"/>
            </a:endParaRPr>
          </a:p>
        </p:txBody>
      </p:sp>
      <p:sp>
        <p:nvSpPr>
          <p:cNvPr id="786" name="Google Shape;786;p47"/>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8"/>
          <p:cNvSpPr/>
          <p:nvPr/>
        </p:nvSpPr>
        <p:spPr>
          <a:xfrm>
            <a:off x="1219825" y="101000"/>
            <a:ext cx="1336500" cy="442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pic>
        <p:nvPicPr>
          <p:cNvPr id="792" name="Google Shape;792;p48"/>
          <p:cNvPicPr preferRelativeResize="0"/>
          <p:nvPr/>
        </p:nvPicPr>
        <p:blipFill>
          <a:blip r:embed="rId3">
            <a:alphaModFix/>
          </a:blip>
          <a:stretch>
            <a:fillRect/>
          </a:stretch>
        </p:blipFill>
        <p:spPr>
          <a:xfrm>
            <a:off x="3291150" y="506825"/>
            <a:ext cx="2561700" cy="4527900"/>
          </a:xfrm>
          <a:prstGeom prst="roundRect">
            <a:avLst>
              <a:gd fmla="val 2854" name="adj"/>
            </a:avLst>
          </a:prstGeom>
          <a:noFill/>
          <a:ln>
            <a:noFill/>
          </a:ln>
          <a:effectLst>
            <a:outerShdw blurRad="57150" rotWithShape="0" algn="bl" dir="5400000" dist="19050">
              <a:srgbClr val="000000">
                <a:alpha val="50000"/>
              </a:srgbClr>
            </a:outerShdw>
          </a:effectLst>
        </p:spPr>
      </p:pic>
      <p:sp>
        <p:nvSpPr>
          <p:cNvPr id="793" name="Google Shape;793;p48"/>
          <p:cNvSpPr/>
          <p:nvPr/>
        </p:nvSpPr>
        <p:spPr>
          <a:xfrm>
            <a:off x="7489925" y="85525"/>
            <a:ext cx="372900" cy="442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94" name="Google Shape;794;p48"/>
          <p:cNvSpPr txBox="1"/>
          <p:nvPr>
            <p:ph idx="4294967295" type="title"/>
          </p:nvPr>
        </p:nvSpPr>
        <p:spPr>
          <a:xfrm>
            <a:off x="394350" y="-65875"/>
            <a:ext cx="835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Lexend"/>
                <a:ea typeface="Lexend"/>
                <a:cs typeface="Lexend"/>
                <a:sym typeface="Lexend"/>
              </a:rPr>
              <a:t>Computer to Piano Communication</a:t>
            </a:r>
            <a:endParaRPr sz="2800">
              <a:latin typeface="Lexend"/>
              <a:ea typeface="Lexend"/>
              <a:cs typeface="Lexend"/>
              <a:sym typeface="Lexend"/>
            </a:endParaRPr>
          </a:p>
        </p:txBody>
      </p:sp>
      <p:sp>
        <p:nvSpPr>
          <p:cNvPr id="795" name="Google Shape;795;p48"/>
          <p:cNvSpPr/>
          <p:nvPr/>
        </p:nvSpPr>
        <p:spPr>
          <a:xfrm>
            <a:off x="3326950" y="1051150"/>
            <a:ext cx="2469600" cy="77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96" name="Google Shape;796;p48"/>
          <p:cNvSpPr/>
          <p:nvPr/>
        </p:nvSpPr>
        <p:spPr>
          <a:xfrm>
            <a:off x="3980100" y="1837026"/>
            <a:ext cx="1826700" cy="51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97" name="Google Shape;797;p48"/>
          <p:cNvSpPr/>
          <p:nvPr/>
        </p:nvSpPr>
        <p:spPr>
          <a:xfrm>
            <a:off x="3326950" y="2312550"/>
            <a:ext cx="653100" cy="51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98" name="Google Shape;798;p48"/>
          <p:cNvSpPr/>
          <p:nvPr/>
        </p:nvSpPr>
        <p:spPr>
          <a:xfrm>
            <a:off x="4061075" y="2730300"/>
            <a:ext cx="1735500" cy="51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99" name="Google Shape;799;p48"/>
          <p:cNvSpPr/>
          <p:nvPr/>
        </p:nvSpPr>
        <p:spPr>
          <a:xfrm>
            <a:off x="3326950" y="3188875"/>
            <a:ext cx="653100" cy="51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0" name="Google Shape;800;p48"/>
          <p:cNvSpPr/>
          <p:nvPr/>
        </p:nvSpPr>
        <p:spPr>
          <a:xfrm>
            <a:off x="4061075" y="3576000"/>
            <a:ext cx="1735500" cy="51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1" name="Google Shape;801;p48"/>
          <p:cNvSpPr/>
          <p:nvPr/>
        </p:nvSpPr>
        <p:spPr>
          <a:xfrm>
            <a:off x="3309100" y="4065200"/>
            <a:ext cx="688800" cy="51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95"/>
                                        </p:tgtEl>
                                      </p:cBhvr>
                                    </p:animEffect>
                                    <p:set>
                                      <p:cBhvr>
                                        <p:cTn dur="1" fill="hold">
                                          <p:stCondLst>
                                            <p:cond delay="200"/>
                                          </p:stCondLst>
                                        </p:cTn>
                                        <p:tgtEl>
                                          <p:spTgt spid="7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96"/>
                                        </p:tgtEl>
                                      </p:cBhvr>
                                    </p:animEffect>
                                    <p:set>
                                      <p:cBhvr>
                                        <p:cTn dur="1" fill="hold">
                                          <p:stCondLst>
                                            <p:cond delay="200"/>
                                          </p:stCondLst>
                                        </p:cTn>
                                        <p:tgtEl>
                                          <p:spTgt spid="7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97"/>
                                        </p:tgtEl>
                                      </p:cBhvr>
                                    </p:animEffect>
                                    <p:set>
                                      <p:cBhvr>
                                        <p:cTn dur="1" fill="hold">
                                          <p:stCondLst>
                                            <p:cond delay="200"/>
                                          </p:stCondLst>
                                        </p:cTn>
                                        <p:tgtEl>
                                          <p:spTgt spid="7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98"/>
                                        </p:tgtEl>
                                      </p:cBhvr>
                                    </p:animEffect>
                                    <p:set>
                                      <p:cBhvr>
                                        <p:cTn dur="1" fill="hold">
                                          <p:stCondLst>
                                            <p:cond delay="200"/>
                                          </p:stCondLst>
                                        </p:cTn>
                                        <p:tgtEl>
                                          <p:spTgt spid="7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99"/>
                                        </p:tgtEl>
                                      </p:cBhvr>
                                    </p:animEffect>
                                    <p:set>
                                      <p:cBhvr>
                                        <p:cTn dur="1" fill="hold">
                                          <p:stCondLst>
                                            <p:cond delay="200"/>
                                          </p:stCondLst>
                                        </p:cTn>
                                        <p:tgtEl>
                                          <p:spTgt spid="7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800"/>
                                        </p:tgtEl>
                                      </p:cBhvr>
                                    </p:animEffect>
                                    <p:set>
                                      <p:cBhvr>
                                        <p:cTn dur="1" fill="hold">
                                          <p:stCondLst>
                                            <p:cond delay="200"/>
                                          </p:stCondLst>
                                        </p:cTn>
                                        <p:tgtEl>
                                          <p:spTgt spid="8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801"/>
                                        </p:tgtEl>
                                      </p:cBhvr>
                                    </p:animEffect>
                                    <p:set>
                                      <p:cBhvr>
                                        <p:cTn dur="1" fill="hold">
                                          <p:stCondLst>
                                            <p:cond delay="200"/>
                                          </p:stCondLst>
                                        </p:cTn>
                                        <p:tgtEl>
                                          <p:spTgt spid="8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Start Playing</a:t>
            </a:r>
            <a:endParaRPr>
              <a:latin typeface="Lexend"/>
              <a:ea typeface="Lexend"/>
              <a:cs typeface="Lexend"/>
              <a:sym typeface="Lexend"/>
            </a:endParaRPr>
          </a:p>
        </p:txBody>
      </p:sp>
      <p:sp>
        <p:nvSpPr>
          <p:cNvPr id="807" name="Google Shape;807;p49"/>
          <p:cNvSpPr txBox="1"/>
          <p:nvPr>
            <p:ph idx="4294967295" type="body"/>
          </p:nvPr>
        </p:nvSpPr>
        <p:spPr>
          <a:xfrm>
            <a:off x="1085875" y="1215750"/>
            <a:ext cx="4873500" cy="1722300"/>
          </a:xfrm>
          <a:prstGeom prst="rect">
            <a:avLst/>
          </a:prstGeom>
        </p:spPr>
        <p:txBody>
          <a:bodyPr anchorCtr="0" anchor="t" bIns="91425" lIns="91425" spcFirstLastPara="1" rIns="91425" wrap="square" tIns="91425">
            <a:noAutofit/>
          </a:bodyPr>
          <a:lstStyle/>
          <a:p>
            <a:pPr indent="-406400" lvl="0" marL="457200" rtl="0" algn="l">
              <a:lnSpc>
                <a:spcPct val="150000"/>
              </a:lnSpc>
              <a:spcBef>
                <a:spcPts val="0"/>
              </a:spcBef>
              <a:spcAft>
                <a:spcPts val="0"/>
              </a:spcAft>
              <a:buSzPts val="2800"/>
              <a:buChar char="➔"/>
            </a:pPr>
            <a:r>
              <a:rPr lang="en" sz="2800"/>
              <a:t>[ </a:t>
            </a:r>
            <a:r>
              <a:rPr lang="en" sz="2800">
                <a:solidFill>
                  <a:srgbClr val="E26E69"/>
                </a:solidFill>
              </a:rPr>
              <a:t>Packet </a:t>
            </a:r>
            <a:r>
              <a:rPr lang="en" sz="2800">
                <a:solidFill>
                  <a:schemeClr val="lt2"/>
                </a:solidFill>
              </a:rPr>
              <a:t>Type </a:t>
            </a:r>
            <a:r>
              <a:rPr lang="en" sz="2800"/>
              <a:t>] </a:t>
            </a:r>
            <a:endParaRPr sz="2800"/>
          </a:p>
          <a:p>
            <a:pPr indent="-381000" lvl="1" marL="914400" rtl="0" algn="l">
              <a:lnSpc>
                <a:spcPct val="150000"/>
              </a:lnSpc>
              <a:spcBef>
                <a:spcPts val="0"/>
              </a:spcBef>
              <a:spcAft>
                <a:spcPts val="0"/>
              </a:spcAft>
              <a:buSzPts val="2400"/>
              <a:buChar char="◆"/>
            </a:pPr>
            <a:r>
              <a:rPr lang="en" sz="2400"/>
              <a:t>[ </a:t>
            </a:r>
            <a:r>
              <a:rPr lang="en" sz="2400">
                <a:solidFill>
                  <a:schemeClr val="lt2"/>
                </a:solidFill>
              </a:rPr>
              <a:t>‘S’ </a:t>
            </a:r>
            <a:r>
              <a:rPr lang="en" sz="2400"/>
              <a:t>]</a:t>
            </a:r>
            <a:endParaRPr sz="2800"/>
          </a:p>
        </p:txBody>
      </p:sp>
      <p:sp>
        <p:nvSpPr>
          <p:cNvPr id="808" name="Google Shape;808;p49"/>
          <p:cNvSpPr txBox="1"/>
          <p:nvPr/>
        </p:nvSpPr>
        <p:spPr>
          <a:xfrm>
            <a:off x="3649850" y="2823800"/>
            <a:ext cx="11061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26E69"/>
                </a:solidFill>
                <a:latin typeface="Lexend"/>
                <a:ea typeface="Lexend"/>
                <a:cs typeface="Lexend"/>
                <a:sym typeface="Lexend"/>
              </a:rPr>
              <a:t>Song Starting</a:t>
            </a:r>
            <a:endParaRPr>
              <a:solidFill>
                <a:srgbClr val="E26E69"/>
              </a:solidFill>
              <a:latin typeface="Lexend"/>
              <a:ea typeface="Lexend"/>
              <a:cs typeface="Lexend"/>
              <a:sym typeface="Lexend"/>
            </a:endParaRPr>
          </a:p>
        </p:txBody>
      </p:sp>
      <p:sp>
        <p:nvSpPr>
          <p:cNvPr id="809" name="Google Shape;809;p49"/>
          <p:cNvSpPr/>
          <p:nvPr/>
        </p:nvSpPr>
        <p:spPr>
          <a:xfrm rot="2981012">
            <a:off x="2843589" y="2477675"/>
            <a:ext cx="1007136" cy="457858"/>
          </a:xfrm>
          <a:custGeom>
            <a:rect b="b" l="l" r="r" t="t"/>
            <a:pathLst>
              <a:path extrusionOk="0" h="5112" w="12672">
                <a:moveTo>
                  <a:pt x="10172" y="1"/>
                </a:moveTo>
                <a:cubicBezTo>
                  <a:pt x="9997" y="1"/>
                  <a:pt x="9889" y="206"/>
                  <a:pt x="9992" y="355"/>
                </a:cubicBezTo>
                <a:lnTo>
                  <a:pt x="10356" y="872"/>
                </a:lnTo>
                <a:cubicBezTo>
                  <a:pt x="9150" y="1590"/>
                  <a:pt x="5274" y="3628"/>
                  <a:pt x="1" y="3628"/>
                </a:cubicBezTo>
                <a:lnTo>
                  <a:pt x="1" y="5112"/>
                </a:lnTo>
                <a:cubicBezTo>
                  <a:pt x="2872" y="5102"/>
                  <a:pt x="5714" y="4547"/>
                  <a:pt x="8375" y="3485"/>
                </a:cubicBezTo>
                <a:cubicBezTo>
                  <a:pt x="9360" y="3093"/>
                  <a:pt x="10298" y="2624"/>
                  <a:pt x="11208" y="2088"/>
                </a:cubicBezTo>
                <a:lnTo>
                  <a:pt x="11523" y="2547"/>
                </a:lnTo>
                <a:cubicBezTo>
                  <a:pt x="11568" y="2612"/>
                  <a:pt x="11636" y="2643"/>
                  <a:pt x="11703" y="2643"/>
                </a:cubicBezTo>
                <a:cubicBezTo>
                  <a:pt x="11793" y="2643"/>
                  <a:pt x="11883" y="2588"/>
                  <a:pt x="11916" y="2490"/>
                </a:cubicBezTo>
                <a:lnTo>
                  <a:pt x="12624" y="375"/>
                </a:lnTo>
                <a:cubicBezTo>
                  <a:pt x="12672" y="231"/>
                  <a:pt x="12567" y="78"/>
                  <a:pt x="12413" y="78"/>
                </a:cubicBezTo>
                <a:lnTo>
                  <a:pt x="10184" y="1"/>
                </a:lnTo>
                <a:cubicBezTo>
                  <a:pt x="10179" y="1"/>
                  <a:pt x="10176" y="1"/>
                  <a:pt x="10172" y="1"/>
                </a:cubicBez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Start Playing</a:t>
            </a:r>
            <a:endParaRPr>
              <a:latin typeface="Lexend"/>
              <a:ea typeface="Lexend"/>
              <a:cs typeface="Lexend"/>
              <a:sym typeface="Lexend"/>
            </a:endParaRPr>
          </a:p>
        </p:txBody>
      </p:sp>
      <p:pic>
        <p:nvPicPr>
          <p:cNvPr id="816" name="Google Shape;816;p50"/>
          <p:cNvPicPr preferRelativeResize="0"/>
          <p:nvPr/>
        </p:nvPicPr>
        <p:blipFill rotWithShape="1">
          <a:blip r:embed="rId3">
            <a:alphaModFix/>
          </a:blip>
          <a:srcRect b="0" l="0" r="49949" t="0"/>
          <a:stretch/>
        </p:blipFill>
        <p:spPr>
          <a:xfrm>
            <a:off x="5360450" y="1600451"/>
            <a:ext cx="2486875" cy="3312550"/>
          </a:xfrm>
          <a:prstGeom prst="rect">
            <a:avLst/>
          </a:prstGeom>
          <a:noFill/>
          <a:ln>
            <a:noFill/>
          </a:ln>
          <a:effectLst>
            <a:outerShdw blurRad="57150" rotWithShape="0" algn="bl" dir="5400000" dist="19050">
              <a:srgbClr val="000000">
                <a:alpha val="50000"/>
              </a:srgbClr>
            </a:outerShdw>
          </a:effectLst>
        </p:spPr>
      </p:pic>
      <p:sp>
        <p:nvSpPr>
          <p:cNvPr id="817" name="Google Shape;817;p50"/>
          <p:cNvSpPr/>
          <p:nvPr/>
        </p:nvSpPr>
        <p:spPr>
          <a:xfrm>
            <a:off x="2580577" y="1942398"/>
            <a:ext cx="1078930" cy="989880"/>
          </a:xfrm>
          <a:custGeom>
            <a:rect b="b" l="l" r="r" t="t"/>
            <a:pathLst>
              <a:path extrusionOk="0" h="8397" w="8775">
                <a:moveTo>
                  <a:pt x="6790" y="0"/>
                </a:moveTo>
                <a:cubicBezTo>
                  <a:pt x="6786" y="0"/>
                  <a:pt x="6781" y="0"/>
                  <a:pt x="6777" y="0"/>
                </a:cubicBezTo>
                <a:lnTo>
                  <a:pt x="1942" y="35"/>
                </a:lnTo>
                <a:cubicBezTo>
                  <a:pt x="867" y="49"/>
                  <a:pt x="0" y="923"/>
                  <a:pt x="7" y="1998"/>
                </a:cubicBezTo>
                <a:lnTo>
                  <a:pt x="35" y="4939"/>
                </a:lnTo>
                <a:cubicBezTo>
                  <a:pt x="42" y="6017"/>
                  <a:pt x="916" y="6874"/>
                  <a:pt x="1985" y="6874"/>
                </a:cubicBezTo>
                <a:cubicBezTo>
                  <a:pt x="1989" y="6874"/>
                  <a:pt x="1994" y="6874"/>
                  <a:pt x="1998" y="6874"/>
                </a:cubicBezTo>
                <a:lnTo>
                  <a:pt x="4474" y="6860"/>
                </a:lnTo>
                <a:cubicBezTo>
                  <a:pt x="4478" y="6860"/>
                  <a:pt x="4481" y="6859"/>
                  <a:pt x="4485" y="6859"/>
                </a:cubicBezTo>
                <a:cubicBezTo>
                  <a:pt x="4522" y="6859"/>
                  <a:pt x="4551" y="6892"/>
                  <a:pt x="4557" y="6930"/>
                </a:cubicBezTo>
                <a:cubicBezTo>
                  <a:pt x="4613" y="7172"/>
                  <a:pt x="4738" y="8005"/>
                  <a:pt x="3982" y="8248"/>
                </a:cubicBezTo>
                <a:cubicBezTo>
                  <a:pt x="3919" y="8261"/>
                  <a:pt x="3919" y="8352"/>
                  <a:pt x="3989" y="8359"/>
                </a:cubicBezTo>
                <a:cubicBezTo>
                  <a:pt x="4102" y="8379"/>
                  <a:pt x="4244" y="8397"/>
                  <a:pt x="4399" y="8397"/>
                </a:cubicBezTo>
                <a:cubicBezTo>
                  <a:pt x="4974" y="8397"/>
                  <a:pt x="5715" y="8155"/>
                  <a:pt x="5737" y="6937"/>
                </a:cubicBezTo>
                <a:cubicBezTo>
                  <a:pt x="5737" y="6888"/>
                  <a:pt x="5771" y="6846"/>
                  <a:pt x="5820" y="6846"/>
                </a:cubicBezTo>
                <a:lnTo>
                  <a:pt x="6832" y="6839"/>
                </a:lnTo>
                <a:cubicBezTo>
                  <a:pt x="7908" y="6826"/>
                  <a:pt x="8775" y="5952"/>
                  <a:pt x="8768" y="4877"/>
                </a:cubicBezTo>
                <a:lnTo>
                  <a:pt x="8747" y="1936"/>
                </a:lnTo>
                <a:cubicBezTo>
                  <a:pt x="8733" y="858"/>
                  <a:pt x="7859" y="0"/>
                  <a:pt x="6790" y="0"/>
                </a:cubicBezTo>
                <a:close/>
              </a:path>
            </a:pathLst>
          </a:custGeom>
          <a:solidFill>
            <a:srgbClr val="F1F4F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3308827" y="1944049"/>
            <a:ext cx="348946" cy="806333"/>
          </a:xfrm>
          <a:custGeom>
            <a:rect b="b" l="l" r="r" t="t"/>
            <a:pathLst>
              <a:path extrusionOk="0" h="6840" w="2838">
                <a:moveTo>
                  <a:pt x="1" y="0"/>
                </a:moveTo>
                <a:cubicBezTo>
                  <a:pt x="1076" y="7"/>
                  <a:pt x="1943" y="881"/>
                  <a:pt x="1950" y="1956"/>
                </a:cubicBezTo>
                <a:lnTo>
                  <a:pt x="1950" y="4890"/>
                </a:lnTo>
                <a:cubicBezTo>
                  <a:pt x="1943" y="5965"/>
                  <a:pt x="1076" y="6839"/>
                  <a:pt x="1" y="6839"/>
                </a:cubicBezTo>
                <a:lnTo>
                  <a:pt x="889" y="6839"/>
                </a:lnTo>
                <a:cubicBezTo>
                  <a:pt x="1964" y="6839"/>
                  <a:pt x="2838" y="5965"/>
                  <a:pt x="2838" y="4890"/>
                </a:cubicBezTo>
                <a:lnTo>
                  <a:pt x="2838" y="1956"/>
                </a:lnTo>
                <a:cubicBezTo>
                  <a:pt x="2838" y="881"/>
                  <a:pt x="1964" y="7"/>
                  <a:pt x="889" y="0"/>
                </a:cubicBezTo>
                <a:close/>
              </a:path>
            </a:pathLst>
          </a:custGeom>
          <a:solidFill>
            <a:srgbClr val="C0C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0"/>
          <p:cNvSpPr/>
          <p:nvPr/>
        </p:nvSpPr>
        <p:spPr>
          <a:xfrm>
            <a:off x="4571994" y="1274138"/>
            <a:ext cx="1315751" cy="1075483"/>
          </a:xfrm>
          <a:custGeom>
            <a:rect b="b" l="l" r="r" t="t"/>
            <a:pathLst>
              <a:path extrusionOk="0" h="10696" w="12903">
                <a:moveTo>
                  <a:pt x="1908" y="1"/>
                </a:moveTo>
                <a:cubicBezTo>
                  <a:pt x="854" y="1"/>
                  <a:pt x="1" y="854"/>
                  <a:pt x="1" y="1908"/>
                </a:cubicBezTo>
                <a:lnTo>
                  <a:pt x="1" y="6285"/>
                </a:lnTo>
                <a:cubicBezTo>
                  <a:pt x="1" y="7339"/>
                  <a:pt x="854" y="8192"/>
                  <a:pt x="1908" y="8192"/>
                </a:cubicBezTo>
                <a:lnTo>
                  <a:pt x="7797" y="8192"/>
                </a:lnTo>
                <a:cubicBezTo>
                  <a:pt x="7922" y="8192"/>
                  <a:pt x="8019" y="8303"/>
                  <a:pt x="8005" y="8428"/>
                </a:cubicBezTo>
                <a:cubicBezTo>
                  <a:pt x="7926" y="9062"/>
                  <a:pt x="7891" y="10695"/>
                  <a:pt x="9647" y="10695"/>
                </a:cubicBezTo>
                <a:cubicBezTo>
                  <a:pt x="9735" y="10695"/>
                  <a:pt x="9829" y="10691"/>
                  <a:pt x="9927" y="10682"/>
                </a:cubicBezTo>
                <a:cubicBezTo>
                  <a:pt x="9996" y="10675"/>
                  <a:pt x="10017" y="10585"/>
                  <a:pt x="9961" y="10551"/>
                </a:cubicBezTo>
                <a:cubicBezTo>
                  <a:pt x="9559" y="10322"/>
                  <a:pt x="8796" y="9684"/>
                  <a:pt x="9344" y="8331"/>
                </a:cubicBezTo>
                <a:cubicBezTo>
                  <a:pt x="9379" y="8255"/>
                  <a:pt x="9455" y="8206"/>
                  <a:pt x="9538" y="8206"/>
                </a:cubicBezTo>
                <a:lnTo>
                  <a:pt x="10995" y="8206"/>
                </a:lnTo>
                <a:cubicBezTo>
                  <a:pt x="12049" y="8206"/>
                  <a:pt x="12902" y="7353"/>
                  <a:pt x="12902" y="6299"/>
                </a:cubicBezTo>
                <a:lnTo>
                  <a:pt x="12902" y="1908"/>
                </a:lnTo>
                <a:cubicBezTo>
                  <a:pt x="12902" y="854"/>
                  <a:pt x="12049" y="1"/>
                  <a:pt x="10995" y="1"/>
                </a:cubicBezTo>
                <a:close/>
              </a:path>
            </a:pathLst>
          </a:custGeom>
          <a:solidFill>
            <a:srgbClr val="F1F4F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0"/>
          <p:cNvSpPr/>
          <p:nvPr/>
        </p:nvSpPr>
        <p:spPr>
          <a:xfrm>
            <a:off x="5602518" y="1274138"/>
            <a:ext cx="285217" cy="825214"/>
          </a:xfrm>
          <a:custGeom>
            <a:rect b="b" l="l" r="r" t="t"/>
            <a:pathLst>
              <a:path extrusionOk="0" h="8207" w="2797">
                <a:moveTo>
                  <a:pt x="889" y="1"/>
                </a:moveTo>
                <a:lnTo>
                  <a:pt x="889" y="8"/>
                </a:lnTo>
                <a:lnTo>
                  <a:pt x="1" y="8"/>
                </a:lnTo>
                <a:cubicBezTo>
                  <a:pt x="1048" y="8"/>
                  <a:pt x="1908" y="861"/>
                  <a:pt x="1908" y="1915"/>
                </a:cubicBezTo>
                <a:lnTo>
                  <a:pt x="1908" y="6299"/>
                </a:lnTo>
                <a:cubicBezTo>
                  <a:pt x="1908" y="7353"/>
                  <a:pt x="1048" y="8206"/>
                  <a:pt x="1" y="8206"/>
                </a:cubicBezTo>
                <a:lnTo>
                  <a:pt x="889" y="8206"/>
                </a:lnTo>
                <a:cubicBezTo>
                  <a:pt x="1943" y="8206"/>
                  <a:pt x="2796" y="7353"/>
                  <a:pt x="2796" y="6299"/>
                </a:cubicBezTo>
                <a:lnTo>
                  <a:pt x="2796" y="1908"/>
                </a:lnTo>
                <a:cubicBezTo>
                  <a:pt x="2796" y="854"/>
                  <a:pt x="1943" y="1"/>
                  <a:pt x="889" y="1"/>
                </a:cubicBezTo>
                <a:close/>
              </a:path>
            </a:pathLst>
          </a:custGeom>
          <a:solidFill>
            <a:srgbClr val="C0C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0"/>
          <p:cNvSpPr txBox="1"/>
          <p:nvPr/>
        </p:nvSpPr>
        <p:spPr>
          <a:xfrm>
            <a:off x="4676825" y="1479300"/>
            <a:ext cx="1106100" cy="414900"/>
          </a:xfrm>
          <a:prstGeom prst="rect">
            <a:avLst/>
          </a:prstGeom>
          <a:no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E26E69"/>
                </a:solidFill>
                <a:latin typeface="Lexend"/>
                <a:ea typeface="Lexend"/>
                <a:cs typeface="Lexend"/>
                <a:sym typeface="Lexend"/>
              </a:rPr>
              <a:t>Song Starting!</a:t>
            </a:r>
            <a:endParaRPr sz="1700">
              <a:solidFill>
                <a:srgbClr val="E26E69"/>
              </a:solidFill>
              <a:latin typeface="Lexend"/>
              <a:ea typeface="Lexend"/>
              <a:cs typeface="Lexend"/>
              <a:sym typeface="Lexend"/>
            </a:endParaRPr>
          </a:p>
        </p:txBody>
      </p:sp>
      <p:sp>
        <p:nvSpPr>
          <p:cNvPr id="822" name="Google Shape;822;p50"/>
          <p:cNvSpPr txBox="1"/>
          <p:nvPr/>
        </p:nvSpPr>
        <p:spPr>
          <a:xfrm>
            <a:off x="2580450" y="1944100"/>
            <a:ext cx="1078800" cy="806400"/>
          </a:xfrm>
          <a:prstGeom prst="rect">
            <a:avLst/>
          </a:prstGeom>
          <a:no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600">
                <a:solidFill>
                  <a:schemeClr val="lt1"/>
                </a:solidFill>
                <a:latin typeface="Lexend"/>
                <a:ea typeface="Lexend"/>
                <a:cs typeface="Lexend"/>
                <a:sym typeface="Lexend"/>
              </a:rPr>
              <a:t>[ </a:t>
            </a:r>
            <a:r>
              <a:rPr lang="en" sz="1600">
                <a:solidFill>
                  <a:schemeClr val="lt2"/>
                </a:solidFill>
                <a:latin typeface="Lexend"/>
                <a:ea typeface="Lexend"/>
                <a:cs typeface="Lexend"/>
                <a:sym typeface="Lexend"/>
              </a:rPr>
              <a:t>‘S’ </a:t>
            </a:r>
            <a:r>
              <a:rPr lang="en" sz="1600">
                <a:solidFill>
                  <a:schemeClr val="lt1"/>
                </a:solidFill>
                <a:latin typeface="Lexend"/>
                <a:ea typeface="Lexend"/>
                <a:cs typeface="Lexend"/>
                <a:sym typeface="Lexend"/>
              </a:rPr>
              <a:t>]</a:t>
            </a:r>
            <a:endParaRPr sz="1200">
              <a:solidFill>
                <a:schemeClr val="lt1"/>
              </a:solidFill>
              <a:latin typeface="Lexend"/>
              <a:ea typeface="Lexend"/>
              <a:cs typeface="Lexend"/>
              <a:sym typeface="Lexend"/>
            </a:endParaRPr>
          </a:p>
        </p:txBody>
      </p:sp>
      <p:grpSp>
        <p:nvGrpSpPr>
          <p:cNvPr id="823" name="Google Shape;823;p50"/>
          <p:cNvGrpSpPr/>
          <p:nvPr/>
        </p:nvGrpSpPr>
        <p:grpSpPr>
          <a:xfrm>
            <a:off x="1215276" y="2678235"/>
            <a:ext cx="1569604" cy="1052502"/>
            <a:chOff x="4028079" y="1507248"/>
            <a:chExt cx="2324650" cy="1482605"/>
          </a:xfrm>
        </p:grpSpPr>
        <p:sp>
          <p:nvSpPr>
            <p:cNvPr id="824" name="Google Shape;824;p50"/>
            <p:cNvSpPr/>
            <p:nvPr/>
          </p:nvSpPr>
          <p:spPr>
            <a:xfrm>
              <a:off x="4768326" y="2607873"/>
              <a:ext cx="845364" cy="333866"/>
            </a:xfrm>
            <a:custGeom>
              <a:rect b="b" l="l" r="r" t="t"/>
              <a:pathLst>
                <a:path extrusionOk="0" h="2262" w="4190">
                  <a:moveTo>
                    <a:pt x="2199" y="0"/>
                  </a:moveTo>
                  <a:lnTo>
                    <a:pt x="639" y="708"/>
                  </a:lnTo>
                  <a:lnTo>
                    <a:pt x="0" y="1928"/>
                  </a:lnTo>
                  <a:lnTo>
                    <a:pt x="2095" y="2261"/>
                  </a:lnTo>
                  <a:lnTo>
                    <a:pt x="4190" y="1928"/>
                  </a:lnTo>
                  <a:lnTo>
                    <a:pt x="3552" y="708"/>
                  </a:lnTo>
                  <a:lnTo>
                    <a:pt x="2199" y="0"/>
                  </a:ln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4028079" y="1507248"/>
              <a:ext cx="2324650" cy="1205134"/>
            </a:xfrm>
            <a:custGeom>
              <a:rect b="b" l="l" r="r" t="t"/>
              <a:pathLst>
                <a:path extrusionOk="0" h="8165" w="11522">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rgbClr val="667E9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0"/>
            <p:cNvSpPr/>
            <p:nvPr/>
          </p:nvSpPr>
          <p:spPr>
            <a:xfrm>
              <a:off x="4607324" y="2892291"/>
              <a:ext cx="1165957" cy="97562"/>
            </a:xfrm>
            <a:custGeom>
              <a:rect b="b" l="l" r="r" t="t"/>
              <a:pathLst>
                <a:path extrusionOk="0" h="661" w="5779">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p:nvPr/>
          </p:nvSpPr>
          <p:spPr>
            <a:xfrm>
              <a:off x="4146914" y="1605547"/>
              <a:ext cx="2086778" cy="891784"/>
            </a:xfrm>
            <a:custGeom>
              <a:rect b="b" l="l" r="r" t="t"/>
              <a:pathLst>
                <a:path extrusionOk="0" h="6042" w="10343">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rgbClr val="869FB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4116247" y="1582965"/>
              <a:ext cx="2148314" cy="935916"/>
            </a:xfrm>
            <a:custGeom>
              <a:rect b="b" l="l" r="r" t="t"/>
              <a:pathLst>
                <a:path extrusionOk="0" h="6341" w="10648">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4607324" y="2892291"/>
              <a:ext cx="277417" cy="97562"/>
            </a:xfrm>
            <a:custGeom>
              <a:rect b="b" l="l" r="r" t="t"/>
              <a:pathLst>
                <a:path extrusionOk="0" h="661" w="1375">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4028079" y="1507248"/>
              <a:ext cx="272978" cy="1205134"/>
            </a:xfrm>
            <a:custGeom>
              <a:rect b="b" l="l" r="r" t="t"/>
              <a:pathLst>
                <a:path extrusionOk="0" h="8165" w="1353">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50"/>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51"/>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37" name="Google Shape;83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Play Note</a:t>
            </a:r>
            <a:endParaRPr>
              <a:latin typeface="Lexend"/>
              <a:ea typeface="Lexend"/>
              <a:cs typeface="Lexend"/>
              <a:sym typeface="Lexend"/>
            </a:endParaRPr>
          </a:p>
        </p:txBody>
      </p:sp>
      <p:sp>
        <p:nvSpPr>
          <p:cNvPr id="838" name="Google Shape;838;p51"/>
          <p:cNvSpPr txBox="1"/>
          <p:nvPr>
            <p:ph idx="4294967295" type="body"/>
          </p:nvPr>
        </p:nvSpPr>
        <p:spPr>
          <a:xfrm>
            <a:off x="1004950" y="1215750"/>
            <a:ext cx="7623600" cy="1722300"/>
          </a:xfrm>
          <a:prstGeom prst="rect">
            <a:avLst/>
          </a:prstGeom>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SzPts val="2600"/>
              <a:buChar char="➔"/>
            </a:pPr>
            <a:r>
              <a:rPr lang="en" sz="2400"/>
              <a:t>[ </a:t>
            </a:r>
            <a:r>
              <a:rPr lang="en" sz="2400">
                <a:solidFill>
                  <a:srgbClr val="E26E69"/>
                </a:solidFill>
              </a:rPr>
              <a:t>Packet </a:t>
            </a:r>
            <a:r>
              <a:rPr lang="en" sz="2400">
                <a:solidFill>
                  <a:schemeClr val="lt2"/>
                </a:solidFill>
              </a:rPr>
              <a:t>Type</a:t>
            </a:r>
            <a:r>
              <a:rPr lang="en" sz="2400"/>
              <a:t>, </a:t>
            </a:r>
            <a:r>
              <a:rPr lang="en" sz="2400">
                <a:solidFill>
                  <a:srgbClr val="FFC245"/>
                </a:solidFill>
              </a:rPr>
              <a:t>Amount of notes</a:t>
            </a:r>
            <a:r>
              <a:rPr lang="en" sz="2400"/>
              <a:t>, [ Notes ] ]</a:t>
            </a:r>
            <a:r>
              <a:rPr lang="en" sz="2600"/>
              <a:t> </a:t>
            </a:r>
            <a:endParaRPr sz="2600"/>
          </a:p>
          <a:p>
            <a:pPr indent="-444500" lvl="1" marL="914400" rtl="0" algn="l">
              <a:lnSpc>
                <a:spcPct val="150000"/>
              </a:lnSpc>
              <a:spcBef>
                <a:spcPts val="0"/>
              </a:spcBef>
              <a:spcAft>
                <a:spcPts val="0"/>
              </a:spcAft>
              <a:buSzPts val="3400"/>
              <a:buChar char="↳"/>
            </a:pPr>
            <a:r>
              <a:rPr lang="en" sz="2600"/>
              <a:t>Notes: [ </a:t>
            </a:r>
            <a:r>
              <a:rPr lang="en" sz="2600">
                <a:solidFill>
                  <a:srgbClr val="75AF6C"/>
                </a:solidFill>
              </a:rPr>
              <a:t>Note Number</a:t>
            </a:r>
            <a:r>
              <a:rPr lang="en" sz="2600"/>
              <a:t>, </a:t>
            </a:r>
            <a:r>
              <a:rPr lang="en" sz="2600">
                <a:solidFill>
                  <a:srgbClr val="4A86E8"/>
                </a:solidFill>
              </a:rPr>
              <a:t>Velocity</a:t>
            </a:r>
            <a:r>
              <a:rPr lang="en" sz="2600"/>
              <a:t>]</a:t>
            </a:r>
            <a:endParaRPr sz="2600"/>
          </a:p>
          <a:p>
            <a:pPr indent="-393700" lvl="0" marL="457200" rtl="0" algn="l">
              <a:lnSpc>
                <a:spcPct val="150000"/>
              </a:lnSpc>
              <a:spcBef>
                <a:spcPts val="0"/>
              </a:spcBef>
              <a:spcAft>
                <a:spcPts val="0"/>
              </a:spcAft>
              <a:buSzPts val="2600"/>
              <a:buChar char="➔"/>
            </a:pPr>
            <a:r>
              <a:rPr lang="en" sz="2600"/>
              <a:t>[ </a:t>
            </a:r>
            <a:r>
              <a:rPr lang="en" sz="2600">
                <a:solidFill>
                  <a:srgbClr val="E26E69"/>
                </a:solidFill>
              </a:rPr>
              <a:t>‘N’</a:t>
            </a:r>
            <a:r>
              <a:rPr lang="en" sz="2600"/>
              <a:t>,</a:t>
            </a:r>
            <a:r>
              <a:rPr lang="en" sz="2600">
                <a:solidFill>
                  <a:schemeClr val="accent3"/>
                </a:solidFill>
              </a:rPr>
              <a:t> </a:t>
            </a:r>
            <a:r>
              <a:rPr lang="en" sz="2600">
                <a:solidFill>
                  <a:srgbClr val="FFC245"/>
                </a:solidFill>
              </a:rPr>
              <a:t>1</a:t>
            </a:r>
            <a:r>
              <a:rPr lang="en" sz="2600"/>
              <a:t>,</a:t>
            </a:r>
            <a:r>
              <a:rPr lang="en" sz="2600">
                <a:solidFill>
                  <a:schemeClr val="accent3"/>
                </a:solidFill>
              </a:rPr>
              <a:t> </a:t>
            </a:r>
            <a:r>
              <a:rPr lang="en" sz="2600">
                <a:solidFill>
                  <a:srgbClr val="75AF6C"/>
                </a:solidFill>
              </a:rPr>
              <a:t>60</a:t>
            </a:r>
            <a:r>
              <a:rPr lang="en" sz="2600"/>
              <a:t>,</a:t>
            </a:r>
            <a:r>
              <a:rPr lang="en" sz="2600">
                <a:solidFill>
                  <a:schemeClr val="accent3"/>
                </a:solidFill>
              </a:rPr>
              <a:t> </a:t>
            </a:r>
            <a:r>
              <a:rPr lang="en" sz="2600">
                <a:solidFill>
                  <a:srgbClr val="4A86E8"/>
                </a:solidFill>
              </a:rPr>
              <a:t>255</a:t>
            </a:r>
            <a:r>
              <a:rPr lang="en" sz="2600"/>
              <a:t>]</a:t>
            </a:r>
            <a:endParaRPr sz="2600"/>
          </a:p>
        </p:txBody>
      </p:sp>
      <p:cxnSp>
        <p:nvCxnSpPr>
          <p:cNvPr id="839" name="Google Shape;839;p51"/>
          <p:cNvCxnSpPr>
            <a:endCxn id="840" idx="0"/>
          </p:cNvCxnSpPr>
          <p:nvPr/>
        </p:nvCxnSpPr>
        <p:spPr>
          <a:xfrm rot="5400000">
            <a:off x="1365000" y="3034625"/>
            <a:ext cx="737400" cy="626700"/>
          </a:xfrm>
          <a:prstGeom prst="curvedConnector3">
            <a:avLst>
              <a:gd fmla="val 50000" name="adj1"/>
            </a:avLst>
          </a:prstGeom>
          <a:noFill/>
          <a:ln cap="flat" cmpd="sng" w="9525">
            <a:solidFill>
              <a:srgbClr val="E26E69"/>
            </a:solidFill>
            <a:prstDash val="solid"/>
            <a:round/>
            <a:headEnd len="med" w="med" type="none"/>
            <a:tailEnd len="med" w="med" type="stealth"/>
          </a:ln>
        </p:spPr>
      </p:cxnSp>
      <p:sp>
        <p:nvSpPr>
          <p:cNvPr id="840" name="Google Shape;840;p51"/>
          <p:cNvSpPr txBox="1"/>
          <p:nvPr/>
        </p:nvSpPr>
        <p:spPr>
          <a:xfrm>
            <a:off x="1088550" y="3716675"/>
            <a:ext cx="6636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26E69"/>
                </a:solidFill>
                <a:latin typeface="Lexend"/>
                <a:ea typeface="Lexend"/>
                <a:cs typeface="Lexend"/>
                <a:sym typeface="Lexend"/>
              </a:rPr>
              <a:t>Play Note</a:t>
            </a:r>
            <a:endParaRPr>
              <a:solidFill>
                <a:srgbClr val="E26E69"/>
              </a:solidFill>
              <a:latin typeface="Lexend"/>
              <a:ea typeface="Lexend"/>
              <a:cs typeface="Lexend"/>
              <a:sym typeface="Lexend"/>
            </a:endParaRPr>
          </a:p>
        </p:txBody>
      </p:sp>
      <p:sp>
        <p:nvSpPr>
          <p:cNvPr id="841" name="Google Shape;841;p51"/>
          <p:cNvSpPr txBox="1"/>
          <p:nvPr/>
        </p:nvSpPr>
        <p:spPr>
          <a:xfrm>
            <a:off x="1455500" y="3564350"/>
            <a:ext cx="977100" cy="9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C245"/>
                </a:solidFill>
                <a:latin typeface="Lexend"/>
                <a:ea typeface="Lexend"/>
                <a:cs typeface="Lexend"/>
                <a:sym typeface="Lexend"/>
              </a:rPr>
              <a:t>How many Notes</a:t>
            </a:r>
            <a:endParaRPr>
              <a:solidFill>
                <a:srgbClr val="FFC245"/>
              </a:solidFill>
              <a:latin typeface="Lexend"/>
              <a:ea typeface="Lexend"/>
              <a:cs typeface="Lexend"/>
              <a:sym typeface="Lexend"/>
            </a:endParaRPr>
          </a:p>
        </p:txBody>
      </p:sp>
      <p:cxnSp>
        <p:nvCxnSpPr>
          <p:cNvPr id="842" name="Google Shape;842;p51"/>
          <p:cNvCxnSpPr/>
          <p:nvPr/>
        </p:nvCxnSpPr>
        <p:spPr>
          <a:xfrm rot="5400000">
            <a:off x="2554825" y="3141125"/>
            <a:ext cx="603600" cy="279900"/>
          </a:xfrm>
          <a:prstGeom prst="curvedConnector3">
            <a:avLst>
              <a:gd fmla="val 50000" name="adj1"/>
            </a:avLst>
          </a:prstGeom>
          <a:noFill/>
          <a:ln cap="flat" cmpd="sng" w="9525">
            <a:solidFill>
              <a:srgbClr val="75AF6C"/>
            </a:solidFill>
            <a:prstDash val="solid"/>
            <a:round/>
            <a:headEnd len="med" w="med" type="none"/>
            <a:tailEnd len="med" w="med" type="stealth"/>
          </a:ln>
        </p:spPr>
      </p:cxnSp>
      <p:sp>
        <p:nvSpPr>
          <p:cNvPr id="843" name="Google Shape;843;p51"/>
          <p:cNvSpPr txBox="1"/>
          <p:nvPr/>
        </p:nvSpPr>
        <p:spPr>
          <a:xfrm>
            <a:off x="2228125" y="3564350"/>
            <a:ext cx="977100" cy="8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5AF6C"/>
                </a:solidFill>
                <a:latin typeface="Lexend"/>
                <a:ea typeface="Lexend"/>
                <a:cs typeface="Lexend"/>
                <a:sym typeface="Lexend"/>
              </a:rPr>
              <a:t>Middle C on the piano</a:t>
            </a:r>
            <a:endParaRPr>
              <a:solidFill>
                <a:srgbClr val="75AF6C"/>
              </a:solidFill>
              <a:latin typeface="Lexend"/>
              <a:ea typeface="Lexend"/>
              <a:cs typeface="Lexend"/>
              <a:sym typeface="Lexend"/>
            </a:endParaRPr>
          </a:p>
        </p:txBody>
      </p:sp>
      <p:cxnSp>
        <p:nvCxnSpPr>
          <p:cNvPr id="844" name="Google Shape;844;p51"/>
          <p:cNvCxnSpPr/>
          <p:nvPr/>
        </p:nvCxnSpPr>
        <p:spPr>
          <a:xfrm flipH="1" rot="-5400000">
            <a:off x="3138150" y="3262650"/>
            <a:ext cx="706800" cy="201300"/>
          </a:xfrm>
          <a:prstGeom prst="curvedConnector3">
            <a:avLst>
              <a:gd fmla="val 50000" name="adj1"/>
            </a:avLst>
          </a:prstGeom>
          <a:noFill/>
          <a:ln cap="flat" cmpd="sng" w="9525">
            <a:solidFill>
              <a:srgbClr val="4A86E8"/>
            </a:solidFill>
            <a:prstDash val="solid"/>
            <a:round/>
            <a:headEnd len="med" w="med" type="none"/>
            <a:tailEnd len="med" w="med" type="stealth"/>
          </a:ln>
        </p:spPr>
      </p:cxnSp>
      <p:sp>
        <p:nvSpPr>
          <p:cNvPr id="845" name="Google Shape;845;p51"/>
          <p:cNvSpPr txBox="1"/>
          <p:nvPr/>
        </p:nvSpPr>
        <p:spPr>
          <a:xfrm>
            <a:off x="3103675" y="4097675"/>
            <a:ext cx="9771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A86E8"/>
                </a:solidFill>
                <a:latin typeface="Lexend"/>
                <a:ea typeface="Lexend"/>
                <a:cs typeface="Lexend"/>
                <a:sym typeface="Lexend"/>
              </a:rPr>
              <a:t>Hit the note as hard as we can</a:t>
            </a:r>
            <a:endParaRPr>
              <a:solidFill>
                <a:srgbClr val="4A86E8"/>
              </a:solidFill>
              <a:latin typeface="Lexend"/>
              <a:ea typeface="Lexend"/>
              <a:cs typeface="Lexend"/>
              <a:sym typeface="Lexend"/>
            </a:endParaRPr>
          </a:p>
          <a:p>
            <a:pPr indent="0" lvl="0" marL="0" rtl="0" algn="ctr">
              <a:spcBef>
                <a:spcPts val="0"/>
              </a:spcBef>
              <a:spcAft>
                <a:spcPts val="0"/>
              </a:spcAft>
              <a:buNone/>
            </a:pPr>
            <a:r>
              <a:t/>
            </a:r>
            <a:endParaRPr>
              <a:solidFill>
                <a:srgbClr val="4A86E8"/>
              </a:solidFill>
              <a:latin typeface="Lexend"/>
              <a:ea typeface="Lexend"/>
              <a:cs typeface="Lexend"/>
              <a:sym typeface="Lexend"/>
            </a:endParaRPr>
          </a:p>
        </p:txBody>
      </p:sp>
      <p:sp>
        <p:nvSpPr>
          <p:cNvPr id="846" name="Google Shape;846;p51"/>
          <p:cNvSpPr/>
          <p:nvPr/>
        </p:nvSpPr>
        <p:spPr>
          <a:xfrm>
            <a:off x="1997900" y="2983763"/>
            <a:ext cx="434712" cy="728432"/>
          </a:xfrm>
          <a:custGeom>
            <a:rect b="b" l="l" r="r" t="t"/>
            <a:pathLst>
              <a:path extrusionOk="0" h="29866" w="23228">
                <a:moveTo>
                  <a:pt x="23228" y="0"/>
                </a:moveTo>
                <a:cubicBezTo>
                  <a:pt x="23228" y="4002"/>
                  <a:pt x="17947" y="6020"/>
                  <a:pt x="15117" y="8850"/>
                </a:cubicBezTo>
                <a:cubicBezTo>
                  <a:pt x="11187" y="12780"/>
                  <a:pt x="9460" y="18562"/>
                  <a:pt x="5530" y="22492"/>
                </a:cubicBezTo>
                <a:cubicBezTo>
                  <a:pt x="3357" y="24665"/>
                  <a:pt x="0" y="26794"/>
                  <a:pt x="0" y="29866"/>
                </a:cubicBezTo>
              </a:path>
            </a:pathLst>
          </a:custGeom>
          <a:noFill/>
          <a:ln cap="flat" cmpd="sng" w="9525">
            <a:solidFill>
              <a:schemeClr val="dk2"/>
            </a:solidFill>
            <a:prstDash val="solid"/>
            <a:round/>
            <a:headEnd len="med" w="med" type="none"/>
            <a:tailEnd len="med" w="med" type="stealth"/>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200"/>
                                        <p:tgtEl>
                                          <p:spTgt spid="839"/>
                                        </p:tgtEl>
                                      </p:cBhvr>
                                    </p:animEffect>
                                  </p:childTnLst>
                                </p:cTn>
                              </p:par>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200"/>
                                        <p:tgtEl>
                                          <p:spTgt spid="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2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200"/>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2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2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200"/>
                                        <p:tgtEl>
                                          <p:spTgt spid="845"/>
                                        </p:tgtEl>
                                      </p:cBhvr>
                                    </p:animEffect>
                                  </p:childTnLst>
                                </p:cTn>
                              </p:par>
                              <p:par>
                                <p:cTn fill="hold" nodeType="with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grpSp>
        <p:nvGrpSpPr>
          <p:cNvPr id="851" name="Google Shape;851;p52"/>
          <p:cNvGrpSpPr/>
          <p:nvPr/>
        </p:nvGrpSpPr>
        <p:grpSpPr>
          <a:xfrm>
            <a:off x="1215276" y="2678235"/>
            <a:ext cx="1569604" cy="1052502"/>
            <a:chOff x="4028079" y="1507248"/>
            <a:chExt cx="2324650" cy="1482605"/>
          </a:xfrm>
        </p:grpSpPr>
        <p:sp>
          <p:nvSpPr>
            <p:cNvPr id="852" name="Google Shape;852;p52"/>
            <p:cNvSpPr/>
            <p:nvPr/>
          </p:nvSpPr>
          <p:spPr>
            <a:xfrm>
              <a:off x="4768326" y="2607873"/>
              <a:ext cx="845364" cy="333866"/>
            </a:xfrm>
            <a:custGeom>
              <a:rect b="b" l="l" r="r" t="t"/>
              <a:pathLst>
                <a:path extrusionOk="0" h="2262" w="4190">
                  <a:moveTo>
                    <a:pt x="2199" y="0"/>
                  </a:moveTo>
                  <a:lnTo>
                    <a:pt x="639" y="708"/>
                  </a:lnTo>
                  <a:lnTo>
                    <a:pt x="0" y="1928"/>
                  </a:lnTo>
                  <a:lnTo>
                    <a:pt x="2095" y="2261"/>
                  </a:lnTo>
                  <a:lnTo>
                    <a:pt x="4190" y="1928"/>
                  </a:lnTo>
                  <a:lnTo>
                    <a:pt x="3552" y="708"/>
                  </a:lnTo>
                  <a:lnTo>
                    <a:pt x="2199" y="0"/>
                  </a:ln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2"/>
            <p:cNvSpPr/>
            <p:nvPr/>
          </p:nvSpPr>
          <p:spPr>
            <a:xfrm>
              <a:off x="4028079" y="1507248"/>
              <a:ext cx="2324650" cy="1205134"/>
            </a:xfrm>
            <a:custGeom>
              <a:rect b="b" l="l" r="r" t="t"/>
              <a:pathLst>
                <a:path extrusionOk="0" h="8165" w="11522">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rgbClr val="667E9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2"/>
            <p:cNvSpPr/>
            <p:nvPr/>
          </p:nvSpPr>
          <p:spPr>
            <a:xfrm>
              <a:off x="4607324" y="2892291"/>
              <a:ext cx="1165957" cy="97562"/>
            </a:xfrm>
            <a:custGeom>
              <a:rect b="b" l="l" r="r" t="t"/>
              <a:pathLst>
                <a:path extrusionOk="0" h="661" w="5779">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2"/>
            <p:cNvSpPr/>
            <p:nvPr/>
          </p:nvSpPr>
          <p:spPr>
            <a:xfrm>
              <a:off x="4146914" y="1605547"/>
              <a:ext cx="2086778" cy="891784"/>
            </a:xfrm>
            <a:custGeom>
              <a:rect b="b" l="l" r="r" t="t"/>
              <a:pathLst>
                <a:path extrusionOk="0" h="6042" w="10343">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rgbClr val="869FB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2"/>
            <p:cNvSpPr/>
            <p:nvPr/>
          </p:nvSpPr>
          <p:spPr>
            <a:xfrm>
              <a:off x="4116247" y="1582965"/>
              <a:ext cx="2148314" cy="935916"/>
            </a:xfrm>
            <a:custGeom>
              <a:rect b="b" l="l" r="r" t="t"/>
              <a:pathLst>
                <a:path extrusionOk="0" h="6341" w="10648">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2"/>
            <p:cNvSpPr/>
            <p:nvPr/>
          </p:nvSpPr>
          <p:spPr>
            <a:xfrm>
              <a:off x="4607324" y="2892291"/>
              <a:ext cx="277417" cy="97562"/>
            </a:xfrm>
            <a:custGeom>
              <a:rect b="b" l="l" r="r" t="t"/>
              <a:pathLst>
                <a:path extrusionOk="0" h="661" w="1375">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2"/>
            <p:cNvSpPr/>
            <p:nvPr/>
          </p:nvSpPr>
          <p:spPr>
            <a:xfrm>
              <a:off x="4028079" y="1507248"/>
              <a:ext cx="272978" cy="1205134"/>
            </a:xfrm>
            <a:custGeom>
              <a:rect b="b" l="l" r="r" t="t"/>
              <a:pathLst>
                <a:path extrusionOk="0" h="8165" w="1353">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9" name="Google Shape;859;p52"/>
          <p:cNvPicPr preferRelativeResize="0"/>
          <p:nvPr/>
        </p:nvPicPr>
        <p:blipFill rotWithShape="1">
          <a:blip r:embed="rId3">
            <a:alphaModFix/>
          </a:blip>
          <a:srcRect b="0" l="0" r="49949" t="0"/>
          <a:stretch/>
        </p:blipFill>
        <p:spPr>
          <a:xfrm>
            <a:off x="5733400" y="1592701"/>
            <a:ext cx="2486875" cy="3312550"/>
          </a:xfrm>
          <a:prstGeom prst="rect">
            <a:avLst/>
          </a:prstGeom>
          <a:noFill/>
          <a:ln>
            <a:noFill/>
          </a:ln>
          <a:effectLst>
            <a:outerShdw blurRad="57150" rotWithShape="0" algn="bl" dir="5400000" dist="19050">
              <a:srgbClr val="000000">
                <a:alpha val="50000"/>
              </a:srgbClr>
            </a:outerShdw>
          </a:effectLst>
        </p:spPr>
      </p:pic>
      <p:sp>
        <p:nvSpPr>
          <p:cNvPr id="860" name="Google Shape;860;p52"/>
          <p:cNvSpPr/>
          <p:nvPr/>
        </p:nvSpPr>
        <p:spPr>
          <a:xfrm>
            <a:off x="2580575" y="1670474"/>
            <a:ext cx="1692719" cy="1261796"/>
          </a:xfrm>
          <a:custGeom>
            <a:rect b="b" l="l" r="r" t="t"/>
            <a:pathLst>
              <a:path extrusionOk="0" h="8397" w="8775">
                <a:moveTo>
                  <a:pt x="6790" y="0"/>
                </a:moveTo>
                <a:cubicBezTo>
                  <a:pt x="6786" y="0"/>
                  <a:pt x="6781" y="0"/>
                  <a:pt x="6777" y="0"/>
                </a:cubicBezTo>
                <a:lnTo>
                  <a:pt x="1942" y="35"/>
                </a:lnTo>
                <a:cubicBezTo>
                  <a:pt x="867" y="49"/>
                  <a:pt x="0" y="923"/>
                  <a:pt x="7" y="1998"/>
                </a:cubicBezTo>
                <a:lnTo>
                  <a:pt x="35" y="4939"/>
                </a:lnTo>
                <a:cubicBezTo>
                  <a:pt x="42" y="6017"/>
                  <a:pt x="916" y="6874"/>
                  <a:pt x="1985" y="6874"/>
                </a:cubicBezTo>
                <a:cubicBezTo>
                  <a:pt x="1989" y="6874"/>
                  <a:pt x="1994" y="6874"/>
                  <a:pt x="1998" y="6874"/>
                </a:cubicBezTo>
                <a:lnTo>
                  <a:pt x="4474" y="6860"/>
                </a:lnTo>
                <a:cubicBezTo>
                  <a:pt x="4478" y="6860"/>
                  <a:pt x="4481" y="6859"/>
                  <a:pt x="4485" y="6859"/>
                </a:cubicBezTo>
                <a:cubicBezTo>
                  <a:pt x="4522" y="6859"/>
                  <a:pt x="4551" y="6892"/>
                  <a:pt x="4557" y="6930"/>
                </a:cubicBezTo>
                <a:cubicBezTo>
                  <a:pt x="4613" y="7172"/>
                  <a:pt x="4738" y="8005"/>
                  <a:pt x="3982" y="8248"/>
                </a:cubicBezTo>
                <a:cubicBezTo>
                  <a:pt x="3919" y="8261"/>
                  <a:pt x="3919" y="8352"/>
                  <a:pt x="3989" y="8359"/>
                </a:cubicBezTo>
                <a:cubicBezTo>
                  <a:pt x="4102" y="8379"/>
                  <a:pt x="4244" y="8397"/>
                  <a:pt x="4399" y="8397"/>
                </a:cubicBezTo>
                <a:cubicBezTo>
                  <a:pt x="4974" y="8397"/>
                  <a:pt x="5715" y="8155"/>
                  <a:pt x="5737" y="6937"/>
                </a:cubicBezTo>
                <a:cubicBezTo>
                  <a:pt x="5737" y="6888"/>
                  <a:pt x="5771" y="6846"/>
                  <a:pt x="5820" y="6846"/>
                </a:cubicBezTo>
                <a:lnTo>
                  <a:pt x="6832" y="6839"/>
                </a:lnTo>
                <a:cubicBezTo>
                  <a:pt x="7908" y="6826"/>
                  <a:pt x="8775" y="5952"/>
                  <a:pt x="8768" y="4877"/>
                </a:cubicBezTo>
                <a:lnTo>
                  <a:pt x="8747" y="1936"/>
                </a:lnTo>
                <a:cubicBezTo>
                  <a:pt x="8733" y="858"/>
                  <a:pt x="7859" y="0"/>
                  <a:pt x="6790" y="0"/>
                </a:cubicBezTo>
                <a:close/>
              </a:path>
            </a:pathLst>
          </a:custGeom>
          <a:solidFill>
            <a:srgbClr val="F1F4F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2"/>
          <p:cNvSpPr/>
          <p:nvPr/>
        </p:nvSpPr>
        <p:spPr>
          <a:xfrm>
            <a:off x="3723114" y="1672577"/>
            <a:ext cx="547457" cy="1027830"/>
          </a:xfrm>
          <a:custGeom>
            <a:rect b="b" l="l" r="r" t="t"/>
            <a:pathLst>
              <a:path extrusionOk="0" h="6840" w="2838">
                <a:moveTo>
                  <a:pt x="1" y="0"/>
                </a:moveTo>
                <a:cubicBezTo>
                  <a:pt x="1076" y="7"/>
                  <a:pt x="1943" y="881"/>
                  <a:pt x="1950" y="1956"/>
                </a:cubicBezTo>
                <a:lnTo>
                  <a:pt x="1950" y="4890"/>
                </a:lnTo>
                <a:cubicBezTo>
                  <a:pt x="1943" y="5965"/>
                  <a:pt x="1076" y="6839"/>
                  <a:pt x="1" y="6839"/>
                </a:cubicBezTo>
                <a:lnTo>
                  <a:pt x="889" y="6839"/>
                </a:lnTo>
                <a:cubicBezTo>
                  <a:pt x="1964" y="6839"/>
                  <a:pt x="2838" y="5965"/>
                  <a:pt x="2838" y="4890"/>
                </a:cubicBezTo>
                <a:lnTo>
                  <a:pt x="2838" y="1956"/>
                </a:lnTo>
                <a:cubicBezTo>
                  <a:pt x="2838" y="881"/>
                  <a:pt x="1964" y="7"/>
                  <a:pt x="889" y="0"/>
                </a:cubicBezTo>
                <a:close/>
              </a:path>
            </a:pathLst>
          </a:custGeom>
          <a:solidFill>
            <a:srgbClr val="C0C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2"/>
          <p:cNvSpPr/>
          <p:nvPr/>
        </p:nvSpPr>
        <p:spPr>
          <a:xfrm>
            <a:off x="4661351" y="1095601"/>
            <a:ext cx="1692616" cy="1261807"/>
          </a:xfrm>
          <a:custGeom>
            <a:rect b="b" l="l" r="r" t="t"/>
            <a:pathLst>
              <a:path extrusionOk="0" h="10696" w="12903">
                <a:moveTo>
                  <a:pt x="1908" y="1"/>
                </a:moveTo>
                <a:cubicBezTo>
                  <a:pt x="854" y="1"/>
                  <a:pt x="1" y="854"/>
                  <a:pt x="1" y="1908"/>
                </a:cubicBezTo>
                <a:lnTo>
                  <a:pt x="1" y="6285"/>
                </a:lnTo>
                <a:cubicBezTo>
                  <a:pt x="1" y="7339"/>
                  <a:pt x="854" y="8192"/>
                  <a:pt x="1908" y="8192"/>
                </a:cubicBezTo>
                <a:lnTo>
                  <a:pt x="7797" y="8192"/>
                </a:lnTo>
                <a:cubicBezTo>
                  <a:pt x="7922" y="8192"/>
                  <a:pt x="8019" y="8303"/>
                  <a:pt x="8005" y="8428"/>
                </a:cubicBezTo>
                <a:cubicBezTo>
                  <a:pt x="7926" y="9062"/>
                  <a:pt x="7891" y="10695"/>
                  <a:pt x="9647" y="10695"/>
                </a:cubicBezTo>
                <a:cubicBezTo>
                  <a:pt x="9735" y="10695"/>
                  <a:pt x="9829" y="10691"/>
                  <a:pt x="9927" y="10682"/>
                </a:cubicBezTo>
                <a:cubicBezTo>
                  <a:pt x="9996" y="10675"/>
                  <a:pt x="10017" y="10585"/>
                  <a:pt x="9961" y="10551"/>
                </a:cubicBezTo>
                <a:cubicBezTo>
                  <a:pt x="9559" y="10322"/>
                  <a:pt x="8796" y="9684"/>
                  <a:pt x="9344" y="8331"/>
                </a:cubicBezTo>
                <a:cubicBezTo>
                  <a:pt x="9379" y="8255"/>
                  <a:pt x="9455" y="8206"/>
                  <a:pt x="9538" y="8206"/>
                </a:cubicBezTo>
                <a:lnTo>
                  <a:pt x="10995" y="8206"/>
                </a:lnTo>
                <a:cubicBezTo>
                  <a:pt x="12049" y="8206"/>
                  <a:pt x="12902" y="7353"/>
                  <a:pt x="12902" y="6299"/>
                </a:cubicBezTo>
                <a:lnTo>
                  <a:pt x="12902" y="1908"/>
                </a:lnTo>
                <a:cubicBezTo>
                  <a:pt x="12902" y="854"/>
                  <a:pt x="12049" y="1"/>
                  <a:pt x="10995" y="1"/>
                </a:cubicBezTo>
                <a:close/>
              </a:path>
            </a:pathLst>
          </a:custGeom>
          <a:solidFill>
            <a:srgbClr val="F1F4F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2"/>
          <p:cNvSpPr/>
          <p:nvPr/>
        </p:nvSpPr>
        <p:spPr>
          <a:xfrm>
            <a:off x="5987031" y="1095601"/>
            <a:ext cx="366910" cy="968180"/>
          </a:xfrm>
          <a:custGeom>
            <a:rect b="b" l="l" r="r" t="t"/>
            <a:pathLst>
              <a:path extrusionOk="0" h="8207" w="2797">
                <a:moveTo>
                  <a:pt x="889" y="1"/>
                </a:moveTo>
                <a:lnTo>
                  <a:pt x="889" y="8"/>
                </a:lnTo>
                <a:lnTo>
                  <a:pt x="1" y="8"/>
                </a:lnTo>
                <a:cubicBezTo>
                  <a:pt x="1048" y="8"/>
                  <a:pt x="1908" y="861"/>
                  <a:pt x="1908" y="1915"/>
                </a:cubicBezTo>
                <a:lnTo>
                  <a:pt x="1908" y="6299"/>
                </a:lnTo>
                <a:cubicBezTo>
                  <a:pt x="1908" y="7353"/>
                  <a:pt x="1048" y="8206"/>
                  <a:pt x="1" y="8206"/>
                </a:cubicBezTo>
                <a:lnTo>
                  <a:pt x="889" y="8206"/>
                </a:lnTo>
                <a:cubicBezTo>
                  <a:pt x="1943" y="8206"/>
                  <a:pt x="2796" y="7353"/>
                  <a:pt x="2796" y="6299"/>
                </a:cubicBezTo>
                <a:lnTo>
                  <a:pt x="2796" y="1908"/>
                </a:lnTo>
                <a:cubicBezTo>
                  <a:pt x="2796" y="854"/>
                  <a:pt x="1943" y="1"/>
                  <a:pt x="889" y="1"/>
                </a:cubicBezTo>
                <a:close/>
              </a:path>
            </a:pathLst>
          </a:custGeom>
          <a:solidFill>
            <a:srgbClr val="C0C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2"/>
          <p:cNvSpPr txBox="1"/>
          <p:nvPr/>
        </p:nvSpPr>
        <p:spPr>
          <a:xfrm>
            <a:off x="2580575" y="1783300"/>
            <a:ext cx="1537200" cy="806400"/>
          </a:xfrm>
          <a:prstGeom prst="rect">
            <a:avLst/>
          </a:prstGeom>
          <a:no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lt1"/>
                </a:solidFill>
                <a:latin typeface="Lexend"/>
                <a:ea typeface="Lexend"/>
                <a:cs typeface="Lexend"/>
                <a:sym typeface="Lexend"/>
              </a:rPr>
              <a:t>[ </a:t>
            </a:r>
            <a:r>
              <a:rPr lang="en" sz="1200">
                <a:solidFill>
                  <a:schemeClr val="lt2"/>
                </a:solidFill>
                <a:latin typeface="Lexend"/>
                <a:ea typeface="Lexend"/>
                <a:cs typeface="Lexend"/>
                <a:sym typeface="Lexend"/>
              </a:rPr>
              <a:t>‘N’</a:t>
            </a:r>
            <a:r>
              <a:rPr lang="en" sz="1200">
                <a:solidFill>
                  <a:schemeClr val="lt1"/>
                </a:solidFill>
                <a:latin typeface="Lexend"/>
                <a:ea typeface="Lexend"/>
                <a:cs typeface="Lexend"/>
                <a:sym typeface="Lexend"/>
              </a:rPr>
              <a:t>,</a:t>
            </a:r>
            <a:r>
              <a:rPr lang="en" sz="1200">
                <a:solidFill>
                  <a:schemeClr val="accent3"/>
                </a:solidFill>
                <a:latin typeface="Lexend"/>
                <a:ea typeface="Lexend"/>
                <a:cs typeface="Lexend"/>
                <a:sym typeface="Lexend"/>
              </a:rPr>
              <a:t> </a:t>
            </a:r>
            <a:r>
              <a:rPr lang="en" sz="1200">
                <a:solidFill>
                  <a:schemeClr val="dk2"/>
                </a:solidFill>
                <a:latin typeface="Lexend"/>
                <a:ea typeface="Lexend"/>
                <a:cs typeface="Lexend"/>
                <a:sym typeface="Lexend"/>
              </a:rPr>
              <a:t>1</a:t>
            </a:r>
            <a:r>
              <a:rPr lang="en" sz="1200">
                <a:solidFill>
                  <a:schemeClr val="lt1"/>
                </a:solidFill>
                <a:latin typeface="Lexend"/>
                <a:ea typeface="Lexend"/>
                <a:cs typeface="Lexend"/>
                <a:sym typeface="Lexend"/>
              </a:rPr>
              <a:t>,</a:t>
            </a:r>
            <a:r>
              <a:rPr lang="en" sz="1200">
                <a:solidFill>
                  <a:schemeClr val="accent3"/>
                </a:solidFill>
                <a:latin typeface="Lexend"/>
                <a:ea typeface="Lexend"/>
                <a:cs typeface="Lexend"/>
                <a:sym typeface="Lexend"/>
              </a:rPr>
              <a:t> </a:t>
            </a:r>
            <a:r>
              <a:rPr lang="en" sz="1200">
                <a:solidFill>
                  <a:schemeClr val="accent5"/>
                </a:solidFill>
                <a:latin typeface="Lexend"/>
                <a:ea typeface="Lexend"/>
                <a:cs typeface="Lexend"/>
                <a:sym typeface="Lexend"/>
              </a:rPr>
              <a:t>60</a:t>
            </a:r>
            <a:r>
              <a:rPr lang="en" sz="1200">
                <a:solidFill>
                  <a:schemeClr val="lt1"/>
                </a:solidFill>
                <a:latin typeface="Lexend"/>
                <a:ea typeface="Lexend"/>
                <a:cs typeface="Lexend"/>
                <a:sym typeface="Lexend"/>
              </a:rPr>
              <a:t>,</a:t>
            </a:r>
            <a:r>
              <a:rPr lang="en" sz="1200">
                <a:solidFill>
                  <a:schemeClr val="accent3"/>
                </a:solidFill>
                <a:latin typeface="Lexend"/>
                <a:ea typeface="Lexend"/>
                <a:cs typeface="Lexend"/>
                <a:sym typeface="Lexend"/>
              </a:rPr>
              <a:t> </a:t>
            </a:r>
            <a:r>
              <a:rPr lang="en" sz="1200">
                <a:solidFill>
                  <a:srgbClr val="4A86E8"/>
                </a:solidFill>
                <a:latin typeface="Lexend"/>
                <a:ea typeface="Lexend"/>
                <a:cs typeface="Lexend"/>
                <a:sym typeface="Lexend"/>
              </a:rPr>
              <a:t>1</a:t>
            </a:r>
            <a:r>
              <a:rPr lang="en" sz="1200">
                <a:solidFill>
                  <a:schemeClr val="lt1"/>
                </a:solidFill>
                <a:latin typeface="Lexend"/>
                <a:ea typeface="Lexend"/>
                <a:cs typeface="Lexend"/>
                <a:sym typeface="Lexend"/>
              </a:rPr>
              <a:t>,</a:t>
            </a:r>
            <a:r>
              <a:rPr lang="en" sz="1200">
                <a:solidFill>
                  <a:schemeClr val="accent3"/>
                </a:solidFill>
                <a:latin typeface="Lexend"/>
                <a:ea typeface="Lexend"/>
                <a:cs typeface="Lexend"/>
                <a:sym typeface="Lexend"/>
              </a:rPr>
              <a:t> </a:t>
            </a:r>
            <a:r>
              <a:rPr lang="en" sz="1200">
                <a:solidFill>
                  <a:srgbClr val="9900FF"/>
                </a:solidFill>
                <a:latin typeface="Lexend"/>
                <a:ea typeface="Lexend"/>
                <a:cs typeface="Lexend"/>
                <a:sym typeface="Lexend"/>
              </a:rPr>
              <a:t>255 </a:t>
            </a:r>
            <a:r>
              <a:rPr lang="en" sz="1200">
                <a:solidFill>
                  <a:schemeClr val="lt1"/>
                </a:solidFill>
                <a:latin typeface="Lexend"/>
                <a:ea typeface="Lexend"/>
                <a:cs typeface="Lexend"/>
                <a:sym typeface="Lexend"/>
              </a:rPr>
              <a:t>]</a:t>
            </a:r>
            <a:endParaRPr sz="100">
              <a:solidFill>
                <a:schemeClr val="lt1"/>
              </a:solidFill>
              <a:latin typeface="Lexend"/>
              <a:ea typeface="Lexend"/>
              <a:cs typeface="Lexend"/>
              <a:sym typeface="Lexend"/>
            </a:endParaRPr>
          </a:p>
        </p:txBody>
      </p:sp>
      <p:sp>
        <p:nvSpPr>
          <p:cNvPr id="865" name="Google Shape;865;p52"/>
          <p:cNvSpPr txBox="1"/>
          <p:nvPr/>
        </p:nvSpPr>
        <p:spPr>
          <a:xfrm>
            <a:off x="4661350" y="1080050"/>
            <a:ext cx="1569600" cy="968100"/>
          </a:xfrm>
          <a:prstGeom prst="rect">
            <a:avLst/>
          </a:prstGeom>
          <a:no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E26E69"/>
                </a:solidFill>
                <a:latin typeface="Lexend"/>
                <a:ea typeface="Lexend"/>
                <a:cs typeface="Lexend"/>
                <a:sym typeface="Lexend"/>
              </a:rPr>
              <a:t>Playing a middle C as hard as I can!</a:t>
            </a:r>
            <a:endParaRPr sz="1600">
              <a:solidFill>
                <a:srgbClr val="E26E69"/>
              </a:solidFill>
              <a:latin typeface="Lexend"/>
              <a:ea typeface="Lexend"/>
              <a:cs typeface="Lexend"/>
              <a:sym typeface="Lexend"/>
            </a:endParaRPr>
          </a:p>
        </p:txBody>
      </p:sp>
      <p:sp>
        <p:nvSpPr>
          <p:cNvPr id="866" name="Google Shape;866;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Play Note</a:t>
            </a:r>
            <a:endParaRPr>
              <a:latin typeface="Lexend"/>
              <a:ea typeface="Lexend"/>
              <a:cs typeface="Lexend"/>
              <a:sym typeface="Lexend"/>
            </a:endParaRPr>
          </a:p>
        </p:txBody>
      </p:sp>
      <p:sp>
        <p:nvSpPr>
          <p:cNvPr id="867" name="Google Shape;867;p52"/>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5"/>
          <p:cNvSpPr/>
          <p:nvPr/>
        </p:nvSpPr>
        <p:spPr>
          <a:xfrm>
            <a:off x="6054663" y="2460800"/>
            <a:ext cx="4457700" cy="4457700"/>
          </a:xfrm>
          <a:prstGeom prst="ellipse">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Abstract</a:t>
            </a:r>
            <a:endParaRPr>
              <a:solidFill>
                <a:schemeClr val="accent3"/>
              </a:solidFill>
              <a:latin typeface="Lexend"/>
              <a:ea typeface="Lexend"/>
              <a:cs typeface="Lexend"/>
              <a:sym typeface="Lexend"/>
            </a:endParaRPr>
          </a:p>
        </p:txBody>
      </p:sp>
      <p:sp>
        <p:nvSpPr>
          <p:cNvPr id="484" name="Google Shape;484;p35"/>
          <p:cNvSpPr txBox="1"/>
          <p:nvPr>
            <p:ph idx="1" type="subTitle"/>
          </p:nvPr>
        </p:nvSpPr>
        <p:spPr>
          <a:xfrm>
            <a:off x="720000" y="1415675"/>
            <a:ext cx="5334600" cy="378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Montserrat SemiBold"/>
              <a:buChar char="➔"/>
            </a:pPr>
            <a:r>
              <a:rPr lang="en" sz="1800">
                <a:latin typeface="Montserrat SemiBold"/>
                <a:ea typeface="Montserrat SemiBold"/>
                <a:cs typeface="Montserrat SemiBold"/>
                <a:sym typeface="Montserrat SemiBold"/>
              </a:rPr>
              <a:t>Convert an upright piano into a </a:t>
            </a:r>
            <a:r>
              <a:rPr lang="en" sz="1800">
                <a:solidFill>
                  <a:srgbClr val="5353B7"/>
                </a:solidFill>
                <a:latin typeface="Montserrat SemiBold"/>
                <a:ea typeface="Montserrat SemiBold"/>
                <a:cs typeface="Montserrat SemiBold"/>
                <a:sym typeface="Montserrat SemiBold"/>
              </a:rPr>
              <a:t>fully-automatic</a:t>
            </a:r>
            <a:r>
              <a:rPr lang="en" sz="1800">
                <a:latin typeface="Montserrat SemiBold"/>
                <a:ea typeface="Montserrat SemiBold"/>
                <a:cs typeface="Montserrat SemiBold"/>
                <a:sym typeface="Montserrat SemiBold"/>
              </a:rPr>
              <a:t> player piano</a:t>
            </a:r>
            <a:endParaRPr sz="1800">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sz="1800">
              <a:latin typeface="Montserrat SemiBold"/>
              <a:ea typeface="Montserrat SemiBold"/>
              <a:cs typeface="Montserrat SemiBold"/>
              <a:sym typeface="Montserrat SemiBold"/>
            </a:endParaRPr>
          </a:p>
          <a:p>
            <a:pPr indent="-355600" lvl="0" marL="457200" rtl="0" algn="l">
              <a:spcBef>
                <a:spcPts val="0"/>
              </a:spcBef>
              <a:spcAft>
                <a:spcPts val="0"/>
              </a:spcAft>
              <a:buSzPts val="2000"/>
              <a:buFont typeface="Montserrat SemiBold"/>
              <a:buChar char="➔"/>
            </a:pPr>
            <a:r>
              <a:rPr lang="en" sz="1800">
                <a:latin typeface="Montserrat SemiBold"/>
                <a:ea typeface="Montserrat SemiBold"/>
                <a:cs typeface="Montserrat SemiBold"/>
                <a:sym typeface="Montserrat SemiBold"/>
              </a:rPr>
              <a:t>Piano can play files from a database of </a:t>
            </a:r>
            <a:r>
              <a:rPr lang="en" sz="1800">
                <a:solidFill>
                  <a:schemeClr val="accent3"/>
                </a:solidFill>
                <a:latin typeface="Montserrat SemiBold"/>
                <a:ea typeface="Montserrat SemiBold"/>
                <a:cs typeface="Montserrat SemiBold"/>
                <a:sym typeface="Montserrat SemiBold"/>
              </a:rPr>
              <a:t>pre-loaded</a:t>
            </a:r>
            <a:r>
              <a:rPr lang="en" sz="1800">
                <a:latin typeface="Montserrat SemiBold"/>
                <a:ea typeface="Montserrat SemiBold"/>
                <a:cs typeface="Montserrat SemiBold"/>
                <a:sym typeface="Montserrat SemiBold"/>
              </a:rPr>
              <a:t> songs</a:t>
            </a:r>
            <a:endParaRPr sz="1800">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sz="1800">
              <a:latin typeface="Montserrat SemiBold"/>
              <a:ea typeface="Montserrat SemiBold"/>
              <a:cs typeface="Montserrat SemiBold"/>
              <a:sym typeface="Montserrat SemiBold"/>
            </a:endParaRPr>
          </a:p>
          <a:p>
            <a:pPr indent="-355600" lvl="0" marL="457200" rtl="0" algn="l">
              <a:spcBef>
                <a:spcPts val="0"/>
              </a:spcBef>
              <a:spcAft>
                <a:spcPts val="0"/>
              </a:spcAft>
              <a:buSzPts val="2000"/>
              <a:buFont typeface="Montserrat SemiBold"/>
              <a:buChar char="➔"/>
            </a:pPr>
            <a:r>
              <a:rPr lang="en" sz="1800">
                <a:latin typeface="Montserrat SemiBold"/>
                <a:ea typeface="Montserrat SemiBold"/>
                <a:cs typeface="Montserrat SemiBold"/>
                <a:sym typeface="Montserrat SemiBold"/>
              </a:rPr>
              <a:t>U</a:t>
            </a:r>
            <a:r>
              <a:rPr lang="en" sz="1800">
                <a:latin typeface="Montserrat SemiBold"/>
                <a:ea typeface="Montserrat SemiBold"/>
                <a:cs typeface="Montserrat SemiBold"/>
                <a:sym typeface="Montserrat SemiBold"/>
              </a:rPr>
              <a:t>sers can access the list of songs on an </a:t>
            </a:r>
            <a:r>
              <a:rPr lang="en" sz="1800">
                <a:solidFill>
                  <a:schemeClr val="accent3"/>
                </a:solidFill>
                <a:latin typeface="Montserrat SemiBold"/>
                <a:ea typeface="Montserrat SemiBold"/>
                <a:cs typeface="Montserrat SemiBold"/>
                <a:sym typeface="Montserrat SemiBold"/>
              </a:rPr>
              <a:t>easily accessible</a:t>
            </a:r>
            <a:r>
              <a:rPr lang="en" sz="1800">
                <a:latin typeface="Montserrat SemiBold"/>
                <a:ea typeface="Montserrat SemiBold"/>
                <a:cs typeface="Montserrat SemiBold"/>
                <a:sym typeface="Montserrat SemiBold"/>
              </a:rPr>
              <a:t> website to play them on the piano</a:t>
            </a:r>
            <a:endParaRPr sz="1800">
              <a:latin typeface="Montserrat SemiBold"/>
              <a:ea typeface="Montserrat SemiBold"/>
              <a:cs typeface="Montserrat SemiBold"/>
              <a:sym typeface="Montserrat SemiBold"/>
            </a:endParaRPr>
          </a:p>
        </p:txBody>
      </p:sp>
      <p:sp>
        <p:nvSpPr>
          <p:cNvPr id="485" name="Google Shape;485;p35"/>
          <p:cNvSpPr/>
          <p:nvPr/>
        </p:nvSpPr>
        <p:spPr>
          <a:xfrm rot="-902462">
            <a:off x="5875704" y="2190467"/>
            <a:ext cx="321462" cy="380909"/>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rot="871434">
            <a:off x="7287242" y="1132820"/>
            <a:ext cx="519571" cy="567483"/>
          </a:xfrm>
          <a:custGeom>
            <a:rect b="b" l="l" r="r" t="t"/>
            <a:pathLst>
              <a:path extrusionOk="0" h="30460" w="25412">
                <a:moveTo>
                  <a:pt x="18936" y="0"/>
                </a:moveTo>
                <a:cubicBezTo>
                  <a:pt x="18764" y="0"/>
                  <a:pt x="18588" y="35"/>
                  <a:pt x="18420" y="108"/>
                </a:cubicBezTo>
                <a:lnTo>
                  <a:pt x="4165" y="6248"/>
                </a:lnTo>
                <a:cubicBezTo>
                  <a:pt x="3557" y="6491"/>
                  <a:pt x="3253" y="7160"/>
                  <a:pt x="3435" y="7798"/>
                </a:cubicBezTo>
                <a:lnTo>
                  <a:pt x="7478" y="21050"/>
                </a:lnTo>
                <a:cubicBezTo>
                  <a:pt x="7313" y="21029"/>
                  <a:pt x="7144" y="21018"/>
                  <a:pt x="6971" y="21018"/>
                </a:cubicBezTo>
                <a:cubicBezTo>
                  <a:pt x="5684" y="21018"/>
                  <a:pt x="4227" y="21605"/>
                  <a:pt x="3101" y="22570"/>
                </a:cubicBezTo>
                <a:cubicBezTo>
                  <a:pt x="1064" y="24272"/>
                  <a:pt x="1" y="27160"/>
                  <a:pt x="1733" y="29166"/>
                </a:cubicBezTo>
                <a:cubicBezTo>
                  <a:pt x="2491" y="30065"/>
                  <a:pt x="3530" y="30459"/>
                  <a:pt x="4620" y="30459"/>
                </a:cubicBezTo>
                <a:cubicBezTo>
                  <a:pt x="6111" y="30459"/>
                  <a:pt x="7696" y="29722"/>
                  <a:pt x="8785" y="28528"/>
                </a:cubicBezTo>
                <a:cubicBezTo>
                  <a:pt x="10122" y="27099"/>
                  <a:pt x="10487" y="24728"/>
                  <a:pt x="10062" y="23300"/>
                </a:cubicBezTo>
                <a:cubicBezTo>
                  <a:pt x="10062" y="23269"/>
                  <a:pt x="10031" y="23239"/>
                  <a:pt x="10031" y="23208"/>
                </a:cubicBezTo>
                <a:lnTo>
                  <a:pt x="6201" y="10625"/>
                </a:lnTo>
                <a:lnTo>
                  <a:pt x="19484" y="4910"/>
                </a:lnTo>
                <a:lnTo>
                  <a:pt x="22372" y="14394"/>
                </a:lnTo>
                <a:cubicBezTo>
                  <a:pt x="22229" y="14378"/>
                  <a:pt x="22084" y="14371"/>
                  <a:pt x="21936" y="14371"/>
                </a:cubicBezTo>
                <a:cubicBezTo>
                  <a:pt x="20636" y="14371"/>
                  <a:pt x="19168" y="14958"/>
                  <a:pt x="17995" y="15914"/>
                </a:cubicBezTo>
                <a:cubicBezTo>
                  <a:pt x="15958" y="17616"/>
                  <a:pt x="14925" y="20503"/>
                  <a:pt x="16627" y="22540"/>
                </a:cubicBezTo>
                <a:cubicBezTo>
                  <a:pt x="17393" y="23434"/>
                  <a:pt x="18428" y="23823"/>
                  <a:pt x="19510" y="23823"/>
                </a:cubicBezTo>
                <a:cubicBezTo>
                  <a:pt x="21003" y="23823"/>
                  <a:pt x="22586" y="23082"/>
                  <a:pt x="23679" y="21901"/>
                </a:cubicBezTo>
                <a:cubicBezTo>
                  <a:pt x="25047" y="20442"/>
                  <a:pt x="25411" y="18072"/>
                  <a:pt x="24955" y="16643"/>
                </a:cubicBezTo>
                <a:cubicBezTo>
                  <a:pt x="24955" y="16613"/>
                  <a:pt x="24955" y="16613"/>
                  <a:pt x="24925" y="16582"/>
                </a:cubicBezTo>
                <a:lnTo>
                  <a:pt x="24955" y="16582"/>
                </a:lnTo>
                <a:lnTo>
                  <a:pt x="20153" y="898"/>
                </a:lnTo>
                <a:cubicBezTo>
                  <a:pt x="19991" y="344"/>
                  <a:pt x="19479" y="0"/>
                  <a:pt x="189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6135525" y="141568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flipH="1" rot="-7772531">
            <a:off x="5917096" y="3345110"/>
            <a:ext cx="4467101" cy="2931537"/>
          </a:xfrm>
          <a:custGeom>
            <a:rect b="b" l="l" r="r" t="t"/>
            <a:pathLst>
              <a:path extrusionOk="0" h="117270" w="178697">
                <a:moveTo>
                  <a:pt x="65008" y="3813"/>
                </a:moveTo>
                <a:cubicBezTo>
                  <a:pt x="65092" y="3829"/>
                  <a:pt x="65176" y="3845"/>
                  <a:pt x="65260" y="3861"/>
                </a:cubicBezTo>
                <a:cubicBezTo>
                  <a:pt x="65199" y="3843"/>
                  <a:pt x="65114" y="3827"/>
                  <a:pt x="65008" y="3813"/>
                </a:cubicBezTo>
                <a:close/>
                <a:moveTo>
                  <a:pt x="84713" y="8360"/>
                </a:moveTo>
                <a:cubicBezTo>
                  <a:pt x="84725" y="8388"/>
                  <a:pt x="84737" y="8416"/>
                  <a:pt x="84750" y="8445"/>
                </a:cubicBezTo>
                <a:lnTo>
                  <a:pt x="84750" y="8445"/>
                </a:lnTo>
                <a:cubicBezTo>
                  <a:pt x="84740" y="8420"/>
                  <a:pt x="84728" y="8391"/>
                  <a:pt x="84713" y="8360"/>
                </a:cubicBezTo>
                <a:close/>
                <a:moveTo>
                  <a:pt x="76828" y="37383"/>
                </a:moveTo>
                <a:cubicBezTo>
                  <a:pt x="76866" y="37383"/>
                  <a:pt x="76766" y="37537"/>
                  <a:pt x="76658" y="37691"/>
                </a:cubicBezTo>
                <a:lnTo>
                  <a:pt x="76202" y="37965"/>
                </a:lnTo>
                <a:cubicBezTo>
                  <a:pt x="76623" y="37530"/>
                  <a:pt x="76791" y="37383"/>
                  <a:pt x="76828" y="37383"/>
                </a:cubicBezTo>
                <a:close/>
                <a:moveTo>
                  <a:pt x="52258" y="50291"/>
                </a:moveTo>
                <a:lnTo>
                  <a:pt x="52258" y="50291"/>
                </a:lnTo>
                <a:cubicBezTo>
                  <a:pt x="52234" y="50306"/>
                  <a:pt x="52211" y="50321"/>
                  <a:pt x="52190" y="50336"/>
                </a:cubicBezTo>
                <a:cubicBezTo>
                  <a:pt x="52213" y="50321"/>
                  <a:pt x="52235" y="50306"/>
                  <a:pt x="52258" y="50291"/>
                </a:cubicBezTo>
                <a:close/>
                <a:moveTo>
                  <a:pt x="30275" y="63527"/>
                </a:moveTo>
                <a:cubicBezTo>
                  <a:pt x="30233" y="63559"/>
                  <a:pt x="30193" y="63589"/>
                  <a:pt x="30155" y="63619"/>
                </a:cubicBezTo>
                <a:lnTo>
                  <a:pt x="30155" y="63619"/>
                </a:lnTo>
                <a:cubicBezTo>
                  <a:pt x="30195" y="63589"/>
                  <a:pt x="30235" y="63558"/>
                  <a:pt x="30275" y="63527"/>
                </a:cubicBezTo>
                <a:close/>
                <a:moveTo>
                  <a:pt x="28701" y="69085"/>
                </a:moveTo>
                <a:cubicBezTo>
                  <a:pt x="28698" y="69086"/>
                  <a:pt x="28696" y="69088"/>
                  <a:pt x="28694" y="69090"/>
                </a:cubicBezTo>
                <a:cubicBezTo>
                  <a:pt x="28696" y="69088"/>
                  <a:pt x="28698" y="69086"/>
                  <a:pt x="28701" y="69085"/>
                </a:cubicBezTo>
                <a:close/>
                <a:moveTo>
                  <a:pt x="108760" y="88826"/>
                </a:moveTo>
                <a:lnTo>
                  <a:pt x="108760" y="88826"/>
                </a:lnTo>
                <a:cubicBezTo>
                  <a:pt x="108703" y="88874"/>
                  <a:pt x="108660" y="88921"/>
                  <a:pt x="108635" y="88969"/>
                </a:cubicBezTo>
                <a:cubicBezTo>
                  <a:pt x="108576" y="88910"/>
                  <a:pt x="108292" y="88908"/>
                  <a:pt x="108760" y="88826"/>
                </a:cubicBezTo>
                <a:close/>
                <a:moveTo>
                  <a:pt x="109849" y="91070"/>
                </a:moveTo>
                <a:lnTo>
                  <a:pt x="109790" y="91096"/>
                </a:lnTo>
                <a:cubicBezTo>
                  <a:pt x="109811" y="91088"/>
                  <a:pt x="109831" y="91079"/>
                  <a:pt x="109849" y="91070"/>
                </a:cubicBezTo>
                <a:close/>
                <a:moveTo>
                  <a:pt x="108634" y="91338"/>
                </a:moveTo>
                <a:lnTo>
                  <a:pt x="108634" y="91338"/>
                </a:lnTo>
                <a:cubicBezTo>
                  <a:pt x="108651" y="91340"/>
                  <a:pt x="108670" y="91340"/>
                  <a:pt x="108689" y="91340"/>
                </a:cubicBezTo>
                <a:cubicBezTo>
                  <a:pt x="108701" y="91340"/>
                  <a:pt x="108713" y="91340"/>
                  <a:pt x="108726" y="91339"/>
                </a:cubicBezTo>
                <a:cubicBezTo>
                  <a:pt x="108695" y="91339"/>
                  <a:pt x="108664" y="91339"/>
                  <a:pt x="108634" y="91338"/>
                </a:cubicBezTo>
                <a:close/>
                <a:moveTo>
                  <a:pt x="83923" y="95777"/>
                </a:moveTo>
                <a:cubicBezTo>
                  <a:pt x="83915" y="95777"/>
                  <a:pt x="83907" y="95777"/>
                  <a:pt x="83899" y="95777"/>
                </a:cubicBezTo>
                <a:lnTo>
                  <a:pt x="83899" y="95777"/>
                </a:lnTo>
                <a:cubicBezTo>
                  <a:pt x="83884" y="95781"/>
                  <a:pt x="83869" y="95785"/>
                  <a:pt x="83854" y="95789"/>
                </a:cubicBezTo>
                <a:lnTo>
                  <a:pt x="83854" y="95789"/>
                </a:lnTo>
                <a:cubicBezTo>
                  <a:pt x="83877" y="95785"/>
                  <a:pt x="83900" y="95781"/>
                  <a:pt x="83923" y="95777"/>
                </a:cubicBezTo>
                <a:close/>
                <a:moveTo>
                  <a:pt x="83854" y="95789"/>
                </a:moveTo>
                <a:cubicBezTo>
                  <a:pt x="83353" y="95871"/>
                  <a:pt x="83094" y="95907"/>
                  <a:pt x="82920" y="96081"/>
                </a:cubicBezTo>
                <a:cubicBezTo>
                  <a:pt x="83167" y="95980"/>
                  <a:pt x="83495" y="95880"/>
                  <a:pt x="83854" y="95789"/>
                </a:cubicBezTo>
                <a:close/>
                <a:moveTo>
                  <a:pt x="63375" y="99759"/>
                </a:moveTo>
                <a:lnTo>
                  <a:pt x="63375" y="99759"/>
                </a:lnTo>
                <a:cubicBezTo>
                  <a:pt x="62980" y="99941"/>
                  <a:pt x="62281" y="100033"/>
                  <a:pt x="61521" y="100033"/>
                </a:cubicBezTo>
                <a:cubicBezTo>
                  <a:pt x="62038" y="99911"/>
                  <a:pt x="62676" y="99789"/>
                  <a:pt x="63375" y="99759"/>
                </a:cubicBezTo>
                <a:close/>
                <a:moveTo>
                  <a:pt x="3587" y="102616"/>
                </a:moveTo>
                <a:lnTo>
                  <a:pt x="3587" y="102616"/>
                </a:lnTo>
                <a:cubicBezTo>
                  <a:pt x="3735" y="102745"/>
                  <a:pt x="3864" y="102845"/>
                  <a:pt x="3969" y="102917"/>
                </a:cubicBezTo>
                <a:lnTo>
                  <a:pt x="3969" y="102917"/>
                </a:lnTo>
                <a:cubicBezTo>
                  <a:pt x="3840" y="102821"/>
                  <a:pt x="3713" y="102720"/>
                  <a:pt x="3587" y="102616"/>
                </a:cubicBezTo>
                <a:close/>
                <a:moveTo>
                  <a:pt x="175417" y="104611"/>
                </a:moveTo>
                <a:cubicBezTo>
                  <a:pt x="175419" y="104611"/>
                  <a:pt x="175418" y="104615"/>
                  <a:pt x="175414" y="104622"/>
                </a:cubicBezTo>
                <a:cubicBezTo>
                  <a:pt x="175353" y="104683"/>
                  <a:pt x="175080" y="104957"/>
                  <a:pt x="174715" y="105321"/>
                </a:cubicBezTo>
                <a:cubicBezTo>
                  <a:pt x="174745" y="105291"/>
                  <a:pt x="174745" y="105261"/>
                  <a:pt x="174745" y="105230"/>
                </a:cubicBezTo>
                <a:cubicBezTo>
                  <a:pt x="175225" y="104804"/>
                  <a:pt x="175401" y="104611"/>
                  <a:pt x="175417" y="104611"/>
                </a:cubicBezTo>
                <a:close/>
                <a:moveTo>
                  <a:pt x="17029" y="106394"/>
                </a:moveTo>
                <a:cubicBezTo>
                  <a:pt x="16922" y="106401"/>
                  <a:pt x="16831" y="106411"/>
                  <a:pt x="16754" y="106422"/>
                </a:cubicBezTo>
                <a:lnTo>
                  <a:pt x="16754" y="106422"/>
                </a:lnTo>
                <a:cubicBezTo>
                  <a:pt x="16853" y="106412"/>
                  <a:pt x="16945" y="106402"/>
                  <a:pt x="17029" y="106394"/>
                </a:cubicBezTo>
                <a:close/>
                <a:moveTo>
                  <a:pt x="163438" y="112312"/>
                </a:moveTo>
                <a:cubicBezTo>
                  <a:pt x="163417" y="112330"/>
                  <a:pt x="163394" y="112349"/>
                  <a:pt x="163370" y="112367"/>
                </a:cubicBezTo>
                <a:lnTo>
                  <a:pt x="163370" y="112367"/>
                </a:lnTo>
                <a:cubicBezTo>
                  <a:pt x="163394" y="112349"/>
                  <a:pt x="163417" y="112331"/>
                  <a:pt x="163438" y="112312"/>
                </a:cubicBezTo>
                <a:close/>
                <a:moveTo>
                  <a:pt x="61704" y="1"/>
                </a:moveTo>
                <a:cubicBezTo>
                  <a:pt x="61157" y="1"/>
                  <a:pt x="60883" y="183"/>
                  <a:pt x="60518" y="305"/>
                </a:cubicBezTo>
                <a:cubicBezTo>
                  <a:pt x="60344" y="348"/>
                  <a:pt x="60143" y="385"/>
                  <a:pt x="59871" y="385"/>
                </a:cubicBezTo>
                <a:cubicBezTo>
                  <a:pt x="59572" y="385"/>
                  <a:pt x="59189" y="341"/>
                  <a:pt x="58664" y="214"/>
                </a:cubicBezTo>
                <a:lnTo>
                  <a:pt x="58664" y="214"/>
                </a:lnTo>
                <a:cubicBezTo>
                  <a:pt x="58968" y="335"/>
                  <a:pt x="59363" y="487"/>
                  <a:pt x="58634" y="517"/>
                </a:cubicBezTo>
                <a:cubicBezTo>
                  <a:pt x="57525" y="443"/>
                  <a:pt x="56413" y="409"/>
                  <a:pt x="55299" y="409"/>
                </a:cubicBezTo>
                <a:cubicBezTo>
                  <a:pt x="50942" y="409"/>
                  <a:pt x="46546" y="928"/>
                  <a:pt x="42190" y="1581"/>
                </a:cubicBezTo>
                <a:cubicBezTo>
                  <a:pt x="36718" y="2432"/>
                  <a:pt x="31278" y="3466"/>
                  <a:pt x="25806" y="4135"/>
                </a:cubicBezTo>
                <a:cubicBezTo>
                  <a:pt x="26024" y="4121"/>
                  <a:pt x="26190" y="4115"/>
                  <a:pt x="26310" y="4115"/>
                </a:cubicBezTo>
                <a:cubicBezTo>
                  <a:pt x="27017" y="4115"/>
                  <a:pt x="26189" y="4326"/>
                  <a:pt x="25229" y="4560"/>
                </a:cubicBezTo>
                <a:cubicBezTo>
                  <a:pt x="25313" y="4546"/>
                  <a:pt x="25379" y="4540"/>
                  <a:pt x="25430" y="4540"/>
                </a:cubicBezTo>
                <a:cubicBezTo>
                  <a:pt x="25815" y="4540"/>
                  <a:pt x="25311" y="4909"/>
                  <a:pt x="25472" y="5016"/>
                </a:cubicBezTo>
                <a:cubicBezTo>
                  <a:pt x="23952" y="5229"/>
                  <a:pt x="22432" y="5411"/>
                  <a:pt x="20913" y="5654"/>
                </a:cubicBezTo>
                <a:cubicBezTo>
                  <a:pt x="20214" y="6323"/>
                  <a:pt x="16171" y="6961"/>
                  <a:pt x="15837" y="7569"/>
                </a:cubicBezTo>
                <a:lnTo>
                  <a:pt x="17204" y="7083"/>
                </a:lnTo>
                <a:lnTo>
                  <a:pt x="17204" y="7083"/>
                </a:lnTo>
                <a:cubicBezTo>
                  <a:pt x="16353" y="7630"/>
                  <a:pt x="17113" y="7752"/>
                  <a:pt x="18025" y="7843"/>
                </a:cubicBezTo>
                <a:cubicBezTo>
                  <a:pt x="18967" y="7934"/>
                  <a:pt x="20092" y="7995"/>
                  <a:pt x="20062" y="8360"/>
                </a:cubicBezTo>
                <a:cubicBezTo>
                  <a:pt x="21977" y="7174"/>
                  <a:pt x="25746" y="7873"/>
                  <a:pt x="28968" y="6232"/>
                </a:cubicBezTo>
                <a:cubicBezTo>
                  <a:pt x="28997" y="6231"/>
                  <a:pt x="29023" y="6230"/>
                  <a:pt x="29046" y="6230"/>
                </a:cubicBezTo>
                <a:cubicBezTo>
                  <a:pt x="29657" y="6230"/>
                  <a:pt x="28376" y="6600"/>
                  <a:pt x="28816" y="6688"/>
                </a:cubicBezTo>
                <a:cubicBezTo>
                  <a:pt x="29606" y="6171"/>
                  <a:pt x="30639" y="5867"/>
                  <a:pt x="32615" y="5624"/>
                </a:cubicBezTo>
                <a:lnTo>
                  <a:pt x="32615" y="5624"/>
                </a:lnTo>
                <a:lnTo>
                  <a:pt x="32402" y="5745"/>
                </a:lnTo>
                <a:cubicBezTo>
                  <a:pt x="35138" y="5168"/>
                  <a:pt x="37114" y="4864"/>
                  <a:pt x="39180" y="4621"/>
                </a:cubicBezTo>
                <a:cubicBezTo>
                  <a:pt x="41247" y="4378"/>
                  <a:pt x="43405" y="4195"/>
                  <a:pt x="46506" y="3952"/>
                </a:cubicBezTo>
                <a:lnTo>
                  <a:pt x="46020" y="3648"/>
                </a:lnTo>
                <a:cubicBezTo>
                  <a:pt x="46524" y="3602"/>
                  <a:pt x="46877" y="3587"/>
                  <a:pt x="47155" y="3587"/>
                </a:cubicBezTo>
                <a:cubicBezTo>
                  <a:pt x="47615" y="3587"/>
                  <a:pt x="47871" y="3629"/>
                  <a:pt x="48269" y="3648"/>
                </a:cubicBezTo>
                <a:cubicBezTo>
                  <a:pt x="48696" y="3460"/>
                  <a:pt x="48585" y="3407"/>
                  <a:pt x="48234" y="3407"/>
                </a:cubicBezTo>
                <a:cubicBezTo>
                  <a:pt x="47960" y="3407"/>
                  <a:pt x="47540" y="3439"/>
                  <a:pt x="47114" y="3466"/>
                </a:cubicBezTo>
                <a:cubicBezTo>
                  <a:pt x="46692" y="3507"/>
                  <a:pt x="46265" y="3547"/>
                  <a:pt x="45981" y="3547"/>
                </a:cubicBezTo>
                <a:cubicBezTo>
                  <a:pt x="45630" y="3547"/>
                  <a:pt x="45498" y="3485"/>
                  <a:pt x="45868" y="3283"/>
                </a:cubicBezTo>
                <a:lnTo>
                  <a:pt x="45868" y="3283"/>
                </a:lnTo>
                <a:cubicBezTo>
                  <a:pt x="46146" y="3358"/>
                  <a:pt x="46561" y="3387"/>
                  <a:pt x="47067" y="3387"/>
                </a:cubicBezTo>
                <a:cubicBezTo>
                  <a:pt x="48219" y="3387"/>
                  <a:pt x="49846" y="3237"/>
                  <a:pt x="51430" y="3131"/>
                </a:cubicBezTo>
                <a:cubicBezTo>
                  <a:pt x="52317" y="3084"/>
                  <a:pt x="53195" y="3051"/>
                  <a:pt x="53972" y="3051"/>
                </a:cubicBezTo>
                <a:cubicBezTo>
                  <a:pt x="55192" y="3051"/>
                  <a:pt x="56165" y="3133"/>
                  <a:pt x="56536" y="3375"/>
                </a:cubicBezTo>
                <a:cubicBezTo>
                  <a:pt x="58573" y="3375"/>
                  <a:pt x="55929" y="2979"/>
                  <a:pt x="57965" y="2949"/>
                </a:cubicBezTo>
                <a:lnTo>
                  <a:pt x="57965" y="2949"/>
                </a:lnTo>
                <a:lnTo>
                  <a:pt x="58512" y="3192"/>
                </a:lnTo>
                <a:lnTo>
                  <a:pt x="59029" y="2888"/>
                </a:lnTo>
                <a:cubicBezTo>
                  <a:pt x="60397" y="2979"/>
                  <a:pt x="61035" y="3283"/>
                  <a:pt x="61096" y="3466"/>
                </a:cubicBezTo>
                <a:cubicBezTo>
                  <a:pt x="61029" y="3460"/>
                  <a:pt x="60951" y="3457"/>
                  <a:pt x="60867" y="3457"/>
                </a:cubicBezTo>
                <a:cubicBezTo>
                  <a:pt x="60529" y="3457"/>
                  <a:pt x="60087" y="3496"/>
                  <a:pt x="59819" y="3496"/>
                </a:cubicBezTo>
                <a:cubicBezTo>
                  <a:pt x="60670" y="3648"/>
                  <a:pt x="61886" y="3679"/>
                  <a:pt x="62980" y="3709"/>
                </a:cubicBezTo>
                <a:cubicBezTo>
                  <a:pt x="63831" y="3733"/>
                  <a:pt x="64585" y="3758"/>
                  <a:pt x="65008" y="3813"/>
                </a:cubicBezTo>
                <a:lnTo>
                  <a:pt x="65008" y="3813"/>
                </a:lnTo>
                <a:cubicBezTo>
                  <a:pt x="64454" y="3708"/>
                  <a:pt x="63899" y="3606"/>
                  <a:pt x="63345" y="3527"/>
                </a:cubicBezTo>
                <a:lnTo>
                  <a:pt x="63345" y="3527"/>
                </a:lnTo>
                <a:cubicBezTo>
                  <a:pt x="66111" y="3618"/>
                  <a:pt x="69151" y="4104"/>
                  <a:pt x="72038" y="4864"/>
                </a:cubicBezTo>
                <a:cubicBezTo>
                  <a:pt x="74926" y="5654"/>
                  <a:pt x="77631" y="6779"/>
                  <a:pt x="79850" y="8086"/>
                </a:cubicBezTo>
                <a:lnTo>
                  <a:pt x="79637" y="7721"/>
                </a:lnTo>
                <a:lnTo>
                  <a:pt x="79637" y="7721"/>
                </a:lnTo>
                <a:cubicBezTo>
                  <a:pt x="80488" y="8208"/>
                  <a:pt x="81035" y="8633"/>
                  <a:pt x="81461" y="8998"/>
                </a:cubicBezTo>
                <a:cubicBezTo>
                  <a:pt x="81886" y="9332"/>
                  <a:pt x="82130" y="9667"/>
                  <a:pt x="82403" y="9970"/>
                </a:cubicBezTo>
                <a:cubicBezTo>
                  <a:pt x="82555" y="10122"/>
                  <a:pt x="82677" y="10305"/>
                  <a:pt x="82798" y="10487"/>
                </a:cubicBezTo>
                <a:cubicBezTo>
                  <a:pt x="82950" y="10670"/>
                  <a:pt x="83102" y="10852"/>
                  <a:pt x="83285" y="11095"/>
                </a:cubicBezTo>
                <a:cubicBezTo>
                  <a:pt x="83437" y="11338"/>
                  <a:pt x="83649" y="11612"/>
                  <a:pt x="83862" y="11946"/>
                </a:cubicBezTo>
                <a:cubicBezTo>
                  <a:pt x="83984" y="12098"/>
                  <a:pt x="84105" y="12281"/>
                  <a:pt x="84227" y="12463"/>
                </a:cubicBezTo>
                <a:cubicBezTo>
                  <a:pt x="84288" y="12554"/>
                  <a:pt x="84349" y="12676"/>
                  <a:pt x="84440" y="12767"/>
                </a:cubicBezTo>
                <a:cubicBezTo>
                  <a:pt x="84500" y="12858"/>
                  <a:pt x="84561" y="12980"/>
                  <a:pt x="84622" y="13101"/>
                </a:cubicBezTo>
                <a:lnTo>
                  <a:pt x="84500" y="12980"/>
                </a:lnTo>
                <a:lnTo>
                  <a:pt x="84500" y="12980"/>
                </a:lnTo>
                <a:cubicBezTo>
                  <a:pt x="84774" y="13314"/>
                  <a:pt x="85108" y="13709"/>
                  <a:pt x="85321" y="14195"/>
                </a:cubicBezTo>
                <a:cubicBezTo>
                  <a:pt x="85443" y="14439"/>
                  <a:pt x="85595" y="14682"/>
                  <a:pt x="85686" y="14955"/>
                </a:cubicBezTo>
                <a:cubicBezTo>
                  <a:pt x="85777" y="15199"/>
                  <a:pt x="85868" y="15472"/>
                  <a:pt x="85959" y="15746"/>
                </a:cubicBezTo>
                <a:cubicBezTo>
                  <a:pt x="85882" y="15616"/>
                  <a:pt x="85831" y="15563"/>
                  <a:pt x="85799" y="15563"/>
                </a:cubicBezTo>
                <a:cubicBezTo>
                  <a:pt x="85718" y="15563"/>
                  <a:pt x="85755" y="15905"/>
                  <a:pt x="85777" y="16232"/>
                </a:cubicBezTo>
                <a:cubicBezTo>
                  <a:pt x="85777" y="16522"/>
                  <a:pt x="85753" y="16799"/>
                  <a:pt x="85680" y="16799"/>
                </a:cubicBezTo>
                <a:cubicBezTo>
                  <a:pt x="85638" y="16799"/>
                  <a:pt x="85581" y="16708"/>
                  <a:pt x="85504" y="16475"/>
                </a:cubicBezTo>
                <a:lnTo>
                  <a:pt x="85504" y="16475"/>
                </a:lnTo>
                <a:cubicBezTo>
                  <a:pt x="85564" y="16718"/>
                  <a:pt x="85625" y="16931"/>
                  <a:pt x="85686" y="17113"/>
                </a:cubicBezTo>
                <a:cubicBezTo>
                  <a:pt x="85716" y="17205"/>
                  <a:pt x="85747" y="17296"/>
                  <a:pt x="85777" y="17387"/>
                </a:cubicBezTo>
                <a:cubicBezTo>
                  <a:pt x="85777" y="17478"/>
                  <a:pt x="85777" y="17569"/>
                  <a:pt x="85808" y="17661"/>
                </a:cubicBezTo>
                <a:cubicBezTo>
                  <a:pt x="85838" y="17995"/>
                  <a:pt x="85899" y="18238"/>
                  <a:pt x="85929" y="18451"/>
                </a:cubicBezTo>
                <a:cubicBezTo>
                  <a:pt x="85990" y="18846"/>
                  <a:pt x="85990" y="19059"/>
                  <a:pt x="86051" y="19241"/>
                </a:cubicBezTo>
                <a:cubicBezTo>
                  <a:pt x="86081" y="19393"/>
                  <a:pt x="86142" y="19515"/>
                  <a:pt x="86233" y="19788"/>
                </a:cubicBezTo>
                <a:cubicBezTo>
                  <a:pt x="86263" y="20062"/>
                  <a:pt x="86324" y="20427"/>
                  <a:pt x="86355" y="21186"/>
                </a:cubicBezTo>
                <a:lnTo>
                  <a:pt x="85899" y="21734"/>
                </a:lnTo>
                <a:cubicBezTo>
                  <a:pt x="85899" y="21977"/>
                  <a:pt x="85899" y="22190"/>
                  <a:pt x="85899" y="22372"/>
                </a:cubicBezTo>
                <a:cubicBezTo>
                  <a:pt x="85899" y="22554"/>
                  <a:pt x="85868" y="22706"/>
                  <a:pt x="85838" y="22919"/>
                </a:cubicBezTo>
                <a:cubicBezTo>
                  <a:pt x="85777" y="23132"/>
                  <a:pt x="85716" y="23375"/>
                  <a:pt x="85625" y="23709"/>
                </a:cubicBezTo>
                <a:cubicBezTo>
                  <a:pt x="85504" y="24013"/>
                  <a:pt x="85352" y="24408"/>
                  <a:pt x="85139" y="24925"/>
                </a:cubicBezTo>
                <a:cubicBezTo>
                  <a:pt x="85281" y="24466"/>
                  <a:pt x="85284" y="24320"/>
                  <a:pt x="85219" y="24320"/>
                </a:cubicBezTo>
                <a:cubicBezTo>
                  <a:pt x="85159" y="24320"/>
                  <a:pt x="85043" y="24444"/>
                  <a:pt x="84926" y="24560"/>
                </a:cubicBezTo>
                <a:cubicBezTo>
                  <a:pt x="84823" y="24664"/>
                  <a:pt x="84720" y="24756"/>
                  <a:pt x="84656" y="24756"/>
                </a:cubicBezTo>
                <a:cubicBezTo>
                  <a:pt x="84570" y="24756"/>
                  <a:pt x="84556" y="24586"/>
                  <a:pt x="84713" y="24044"/>
                </a:cubicBezTo>
                <a:lnTo>
                  <a:pt x="84713" y="24044"/>
                </a:lnTo>
                <a:cubicBezTo>
                  <a:pt x="83467" y="25898"/>
                  <a:pt x="82586" y="27326"/>
                  <a:pt x="81826" y="28542"/>
                </a:cubicBezTo>
                <a:cubicBezTo>
                  <a:pt x="81431" y="29120"/>
                  <a:pt x="81066" y="29636"/>
                  <a:pt x="80671" y="30062"/>
                </a:cubicBezTo>
                <a:cubicBezTo>
                  <a:pt x="80245" y="30487"/>
                  <a:pt x="79820" y="30852"/>
                  <a:pt x="79272" y="31065"/>
                </a:cubicBezTo>
                <a:cubicBezTo>
                  <a:pt x="79090" y="31452"/>
                  <a:pt x="79091" y="31609"/>
                  <a:pt x="79206" y="31609"/>
                </a:cubicBezTo>
                <a:cubicBezTo>
                  <a:pt x="79397" y="31609"/>
                  <a:pt x="79903" y="31172"/>
                  <a:pt x="80397" y="30639"/>
                </a:cubicBezTo>
                <a:cubicBezTo>
                  <a:pt x="80579" y="30427"/>
                  <a:pt x="80792" y="30214"/>
                  <a:pt x="80975" y="30032"/>
                </a:cubicBezTo>
                <a:cubicBezTo>
                  <a:pt x="81157" y="29819"/>
                  <a:pt x="81309" y="29636"/>
                  <a:pt x="81431" y="29484"/>
                </a:cubicBezTo>
                <a:cubicBezTo>
                  <a:pt x="81583" y="29313"/>
                  <a:pt x="81687" y="29202"/>
                  <a:pt x="81699" y="29202"/>
                </a:cubicBezTo>
                <a:lnTo>
                  <a:pt x="81699" y="29202"/>
                </a:lnTo>
                <a:cubicBezTo>
                  <a:pt x="81707" y="29202"/>
                  <a:pt x="81681" y="29241"/>
                  <a:pt x="81613" y="29332"/>
                </a:cubicBezTo>
                <a:cubicBezTo>
                  <a:pt x="81709" y="29264"/>
                  <a:pt x="81774" y="29233"/>
                  <a:pt x="81812" y="29233"/>
                </a:cubicBezTo>
                <a:cubicBezTo>
                  <a:pt x="81945" y="29233"/>
                  <a:pt x="81767" y="29605"/>
                  <a:pt x="81461" y="30123"/>
                </a:cubicBezTo>
                <a:cubicBezTo>
                  <a:pt x="81248" y="30457"/>
                  <a:pt x="80975" y="30822"/>
                  <a:pt x="80671" y="31187"/>
                </a:cubicBezTo>
                <a:cubicBezTo>
                  <a:pt x="80397" y="31521"/>
                  <a:pt x="80093" y="31886"/>
                  <a:pt x="79789" y="32129"/>
                </a:cubicBezTo>
                <a:cubicBezTo>
                  <a:pt x="79242" y="32676"/>
                  <a:pt x="78634" y="32950"/>
                  <a:pt x="77783" y="33405"/>
                </a:cubicBezTo>
                <a:cubicBezTo>
                  <a:pt x="77357" y="33649"/>
                  <a:pt x="76871" y="33922"/>
                  <a:pt x="76324" y="34287"/>
                </a:cubicBezTo>
                <a:cubicBezTo>
                  <a:pt x="75798" y="34667"/>
                  <a:pt x="75187" y="35103"/>
                  <a:pt x="74493" y="35677"/>
                </a:cubicBezTo>
                <a:lnTo>
                  <a:pt x="74493" y="35677"/>
                </a:lnTo>
                <a:cubicBezTo>
                  <a:pt x="74710" y="35489"/>
                  <a:pt x="74714" y="35420"/>
                  <a:pt x="74987" y="35229"/>
                </a:cubicBezTo>
                <a:lnTo>
                  <a:pt x="74987" y="35229"/>
                </a:lnTo>
                <a:cubicBezTo>
                  <a:pt x="73771" y="35989"/>
                  <a:pt x="73011" y="37235"/>
                  <a:pt x="71430" y="38056"/>
                </a:cubicBezTo>
                <a:cubicBezTo>
                  <a:pt x="71187" y="38542"/>
                  <a:pt x="70731" y="38877"/>
                  <a:pt x="70336" y="39181"/>
                </a:cubicBezTo>
                <a:cubicBezTo>
                  <a:pt x="69941" y="39485"/>
                  <a:pt x="69637" y="39728"/>
                  <a:pt x="69728" y="40062"/>
                </a:cubicBezTo>
                <a:cubicBezTo>
                  <a:pt x="70640" y="39333"/>
                  <a:pt x="71552" y="38573"/>
                  <a:pt x="72433" y="37813"/>
                </a:cubicBezTo>
                <a:lnTo>
                  <a:pt x="72433" y="37813"/>
                </a:lnTo>
                <a:cubicBezTo>
                  <a:pt x="70974" y="39150"/>
                  <a:pt x="69880" y="40883"/>
                  <a:pt x="66962" y="42524"/>
                </a:cubicBezTo>
                <a:cubicBezTo>
                  <a:pt x="67114" y="42281"/>
                  <a:pt x="67813" y="41551"/>
                  <a:pt x="68330" y="41096"/>
                </a:cubicBezTo>
                <a:lnTo>
                  <a:pt x="68330" y="41096"/>
                </a:lnTo>
                <a:cubicBezTo>
                  <a:pt x="67418" y="41521"/>
                  <a:pt x="66871" y="42281"/>
                  <a:pt x="65959" y="42707"/>
                </a:cubicBezTo>
                <a:cubicBezTo>
                  <a:pt x="65838" y="42068"/>
                  <a:pt x="69394" y="40123"/>
                  <a:pt x="70792" y="38451"/>
                </a:cubicBezTo>
                <a:lnTo>
                  <a:pt x="70792" y="38451"/>
                </a:lnTo>
                <a:cubicBezTo>
                  <a:pt x="70037" y="38792"/>
                  <a:pt x="68579" y="40363"/>
                  <a:pt x="68280" y="40363"/>
                </a:cubicBezTo>
                <a:cubicBezTo>
                  <a:pt x="68206" y="40363"/>
                  <a:pt x="68203" y="40267"/>
                  <a:pt x="68300" y="40032"/>
                </a:cubicBezTo>
                <a:lnTo>
                  <a:pt x="68300" y="40032"/>
                </a:lnTo>
                <a:cubicBezTo>
                  <a:pt x="67540" y="41612"/>
                  <a:pt x="65169" y="42159"/>
                  <a:pt x="63345" y="44135"/>
                </a:cubicBezTo>
                <a:lnTo>
                  <a:pt x="63284" y="43740"/>
                </a:lnTo>
                <a:cubicBezTo>
                  <a:pt x="62980" y="44014"/>
                  <a:pt x="62372" y="44652"/>
                  <a:pt x="61734" y="45047"/>
                </a:cubicBezTo>
                <a:lnTo>
                  <a:pt x="62616" y="43892"/>
                </a:lnTo>
                <a:lnTo>
                  <a:pt x="62616" y="43892"/>
                </a:lnTo>
                <a:cubicBezTo>
                  <a:pt x="61096" y="45412"/>
                  <a:pt x="59029" y="45868"/>
                  <a:pt x="57448" y="47144"/>
                </a:cubicBezTo>
                <a:cubicBezTo>
                  <a:pt x="58779" y="46280"/>
                  <a:pt x="59259" y="46041"/>
                  <a:pt x="59424" y="46041"/>
                </a:cubicBezTo>
                <a:cubicBezTo>
                  <a:pt x="59627" y="46041"/>
                  <a:pt x="59352" y="46403"/>
                  <a:pt x="59606" y="46403"/>
                </a:cubicBezTo>
                <a:cubicBezTo>
                  <a:pt x="59696" y="46403"/>
                  <a:pt x="59853" y="46357"/>
                  <a:pt x="60123" y="46232"/>
                </a:cubicBezTo>
                <a:lnTo>
                  <a:pt x="60123" y="46232"/>
                </a:lnTo>
                <a:cubicBezTo>
                  <a:pt x="55978" y="49470"/>
                  <a:pt x="57073" y="47106"/>
                  <a:pt x="52258" y="50291"/>
                </a:cubicBezTo>
                <a:lnTo>
                  <a:pt x="52258" y="50291"/>
                </a:lnTo>
                <a:cubicBezTo>
                  <a:pt x="52776" y="49956"/>
                  <a:pt x="53866" y="49423"/>
                  <a:pt x="54106" y="49423"/>
                </a:cubicBezTo>
                <a:cubicBezTo>
                  <a:pt x="54202" y="49423"/>
                  <a:pt x="54162" y="49509"/>
                  <a:pt x="53892" y="49728"/>
                </a:cubicBezTo>
                <a:cubicBezTo>
                  <a:pt x="52889" y="50275"/>
                  <a:pt x="51552" y="50913"/>
                  <a:pt x="50883" y="51126"/>
                </a:cubicBezTo>
                <a:cubicBezTo>
                  <a:pt x="49668" y="51902"/>
                  <a:pt x="49448" y="52104"/>
                  <a:pt x="49587" y="52104"/>
                </a:cubicBezTo>
                <a:cubicBezTo>
                  <a:pt x="49737" y="52104"/>
                  <a:pt x="50307" y="51868"/>
                  <a:pt x="50491" y="51868"/>
                </a:cubicBezTo>
                <a:cubicBezTo>
                  <a:pt x="50596" y="51868"/>
                  <a:pt x="50575" y="51946"/>
                  <a:pt x="50275" y="52190"/>
                </a:cubicBezTo>
                <a:cubicBezTo>
                  <a:pt x="48907" y="52494"/>
                  <a:pt x="48725" y="53345"/>
                  <a:pt x="47327" y="54348"/>
                </a:cubicBezTo>
                <a:lnTo>
                  <a:pt x="47144" y="54044"/>
                </a:lnTo>
                <a:cubicBezTo>
                  <a:pt x="43193" y="56141"/>
                  <a:pt x="46536" y="55290"/>
                  <a:pt x="42950" y="57144"/>
                </a:cubicBezTo>
                <a:lnTo>
                  <a:pt x="44135" y="55837"/>
                </a:lnTo>
                <a:lnTo>
                  <a:pt x="44135" y="55837"/>
                </a:lnTo>
                <a:lnTo>
                  <a:pt x="42402" y="57023"/>
                </a:lnTo>
                <a:lnTo>
                  <a:pt x="42554" y="56445"/>
                </a:lnTo>
                <a:lnTo>
                  <a:pt x="42554" y="56445"/>
                </a:lnTo>
                <a:cubicBezTo>
                  <a:pt x="40761" y="57874"/>
                  <a:pt x="40123" y="58178"/>
                  <a:pt x="38147" y="59242"/>
                </a:cubicBezTo>
                <a:cubicBezTo>
                  <a:pt x="38168" y="59240"/>
                  <a:pt x="38187" y="59238"/>
                  <a:pt x="38206" y="59238"/>
                </a:cubicBezTo>
                <a:cubicBezTo>
                  <a:pt x="38688" y="59238"/>
                  <a:pt x="38178" y="60009"/>
                  <a:pt x="36566" y="61005"/>
                </a:cubicBezTo>
                <a:cubicBezTo>
                  <a:pt x="36309" y="61109"/>
                  <a:pt x="36174" y="61143"/>
                  <a:pt x="36103" y="61143"/>
                </a:cubicBezTo>
                <a:cubicBezTo>
                  <a:pt x="35972" y="61143"/>
                  <a:pt x="36059" y="61027"/>
                  <a:pt x="35997" y="61027"/>
                </a:cubicBezTo>
                <a:cubicBezTo>
                  <a:pt x="35927" y="61027"/>
                  <a:pt x="35661" y="61178"/>
                  <a:pt x="34652" y="61825"/>
                </a:cubicBezTo>
                <a:cubicBezTo>
                  <a:pt x="35077" y="61278"/>
                  <a:pt x="35533" y="60670"/>
                  <a:pt x="36749" y="60336"/>
                </a:cubicBezTo>
                <a:cubicBezTo>
                  <a:pt x="36779" y="60154"/>
                  <a:pt x="37144" y="59819"/>
                  <a:pt x="37205" y="59637"/>
                </a:cubicBezTo>
                <a:lnTo>
                  <a:pt x="37205" y="59637"/>
                </a:lnTo>
                <a:cubicBezTo>
                  <a:pt x="35837" y="60184"/>
                  <a:pt x="34044" y="61491"/>
                  <a:pt x="33193" y="62038"/>
                </a:cubicBezTo>
                <a:cubicBezTo>
                  <a:pt x="33527" y="61856"/>
                  <a:pt x="33952" y="61613"/>
                  <a:pt x="34165" y="61521"/>
                </a:cubicBezTo>
                <a:lnTo>
                  <a:pt x="34165" y="61521"/>
                </a:lnTo>
                <a:lnTo>
                  <a:pt x="30974" y="64105"/>
                </a:lnTo>
                <a:cubicBezTo>
                  <a:pt x="30837" y="64160"/>
                  <a:pt x="30749" y="64184"/>
                  <a:pt x="30700" y="64184"/>
                </a:cubicBezTo>
                <a:cubicBezTo>
                  <a:pt x="30530" y="64184"/>
                  <a:pt x="30813" y="63901"/>
                  <a:pt x="31095" y="63619"/>
                </a:cubicBezTo>
                <a:lnTo>
                  <a:pt x="31095" y="63619"/>
                </a:lnTo>
                <a:cubicBezTo>
                  <a:pt x="30427" y="64075"/>
                  <a:pt x="30031" y="64531"/>
                  <a:pt x="29028" y="65199"/>
                </a:cubicBezTo>
                <a:cubicBezTo>
                  <a:pt x="29117" y="64816"/>
                  <a:pt x="28919" y="64576"/>
                  <a:pt x="30155" y="63619"/>
                </a:cubicBezTo>
                <a:lnTo>
                  <a:pt x="30155" y="63619"/>
                </a:lnTo>
                <a:cubicBezTo>
                  <a:pt x="29161" y="64379"/>
                  <a:pt x="28168" y="65139"/>
                  <a:pt x="27174" y="65898"/>
                </a:cubicBezTo>
                <a:cubicBezTo>
                  <a:pt x="26953" y="65923"/>
                  <a:pt x="25861" y="66423"/>
                  <a:pt x="25640" y="66423"/>
                </a:cubicBezTo>
                <a:cubicBezTo>
                  <a:pt x="25587" y="66423"/>
                  <a:pt x="25584" y="66394"/>
                  <a:pt x="25654" y="66324"/>
                </a:cubicBezTo>
                <a:lnTo>
                  <a:pt x="25654" y="66324"/>
                </a:lnTo>
                <a:cubicBezTo>
                  <a:pt x="23770" y="67357"/>
                  <a:pt x="21551" y="69728"/>
                  <a:pt x="19089" y="71218"/>
                </a:cubicBezTo>
                <a:cubicBezTo>
                  <a:pt x="18998" y="71339"/>
                  <a:pt x="18785" y="71552"/>
                  <a:pt x="18299" y="71947"/>
                </a:cubicBezTo>
                <a:cubicBezTo>
                  <a:pt x="16080" y="73497"/>
                  <a:pt x="13922" y="74652"/>
                  <a:pt x="11703" y="77084"/>
                </a:cubicBezTo>
                <a:cubicBezTo>
                  <a:pt x="11125" y="77327"/>
                  <a:pt x="10517" y="77601"/>
                  <a:pt x="9940" y="77874"/>
                </a:cubicBezTo>
                <a:cubicBezTo>
                  <a:pt x="9441" y="78373"/>
                  <a:pt x="9397" y="78508"/>
                  <a:pt x="9529" y="78508"/>
                </a:cubicBezTo>
                <a:cubicBezTo>
                  <a:pt x="9639" y="78508"/>
                  <a:pt x="9869" y="78416"/>
                  <a:pt x="10061" y="78361"/>
                </a:cubicBezTo>
                <a:cubicBezTo>
                  <a:pt x="10164" y="78324"/>
                  <a:pt x="10255" y="78296"/>
                  <a:pt x="10315" y="78296"/>
                </a:cubicBezTo>
                <a:cubicBezTo>
                  <a:pt x="10504" y="78296"/>
                  <a:pt x="10372" y="78574"/>
                  <a:pt x="9241" y="79728"/>
                </a:cubicBezTo>
                <a:cubicBezTo>
                  <a:pt x="8754" y="80275"/>
                  <a:pt x="8420" y="80579"/>
                  <a:pt x="8207" y="80731"/>
                </a:cubicBezTo>
                <a:cubicBezTo>
                  <a:pt x="8062" y="80835"/>
                  <a:pt x="7973" y="80882"/>
                  <a:pt x="7903" y="80882"/>
                </a:cubicBezTo>
                <a:cubicBezTo>
                  <a:pt x="7870" y="80882"/>
                  <a:pt x="7841" y="80872"/>
                  <a:pt x="7812" y="80853"/>
                </a:cubicBezTo>
                <a:cubicBezTo>
                  <a:pt x="7732" y="80813"/>
                  <a:pt x="7705" y="80668"/>
                  <a:pt x="7575" y="80668"/>
                </a:cubicBezTo>
                <a:cubicBezTo>
                  <a:pt x="7507" y="80668"/>
                  <a:pt x="7411" y="80708"/>
                  <a:pt x="7265" y="80823"/>
                </a:cubicBezTo>
                <a:cubicBezTo>
                  <a:pt x="7052" y="81157"/>
                  <a:pt x="6809" y="81522"/>
                  <a:pt x="6505" y="81947"/>
                </a:cubicBezTo>
                <a:cubicBezTo>
                  <a:pt x="6232" y="82403"/>
                  <a:pt x="5928" y="82859"/>
                  <a:pt x="5563" y="83345"/>
                </a:cubicBezTo>
                <a:cubicBezTo>
                  <a:pt x="5228" y="83862"/>
                  <a:pt x="4864" y="84379"/>
                  <a:pt x="4438" y="84926"/>
                </a:cubicBezTo>
                <a:cubicBezTo>
                  <a:pt x="4043" y="85473"/>
                  <a:pt x="3587" y="85990"/>
                  <a:pt x="3131" y="86567"/>
                </a:cubicBezTo>
                <a:cubicBezTo>
                  <a:pt x="3222" y="86355"/>
                  <a:pt x="3344" y="86142"/>
                  <a:pt x="3466" y="85959"/>
                </a:cubicBezTo>
                <a:cubicBezTo>
                  <a:pt x="3587" y="85777"/>
                  <a:pt x="3709" y="85595"/>
                  <a:pt x="3830" y="85443"/>
                </a:cubicBezTo>
                <a:cubicBezTo>
                  <a:pt x="4043" y="85078"/>
                  <a:pt x="4286" y="84744"/>
                  <a:pt x="4529" y="84409"/>
                </a:cubicBezTo>
                <a:lnTo>
                  <a:pt x="4529" y="84409"/>
                </a:lnTo>
                <a:cubicBezTo>
                  <a:pt x="4256" y="84652"/>
                  <a:pt x="4013" y="84926"/>
                  <a:pt x="3769" y="85200"/>
                </a:cubicBezTo>
                <a:cubicBezTo>
                  <a:pt x="3526" y="85473"/>
                  <a:pt x="3253" y="85716"/>
                  <a:pt x="3010" y="86020"/>
                </a:cubicBezTo>
                <a:cubicBezTo>
                  <a:pt x="3283" y="85382"/>
                  <a:pt x="3587" y="84835"/>
                  <a:pt x="3861" y="84379"/>
                </a:cubicBezTo>
                <a:cubicBezTo>
                  <a:pt x="4104" y="83923"/>
                  <a:pt x="4347" y="83558"/>
                  <a:pt x="4499" y="83315"/>
                </a:cubicBezTo>
                <a:cubicBezTo>
                  <a:pt x="4639" y="83105"/>
                  <a:pt x="4701" y="82986"/>
                  <a:pt x="4648" y="82986"/>
                </a:cubicBezTo>
                <a:cubicBezTo>
                  <a:pt x="4586" y="82986"/>
                  <a:pt x="4365" y="83150"/>
                  <a:pt x="3921" y="83528"/>
                </a:cubicBezTo>
                <a:cubicBezTo>
                  <a:pt x="4073" y="83741"/>
                  <a:pt x="3800" y="84257"/>
                  <a:pt x="3374" y="84987"/>
                </a:cubicBezTo>
                <a:cubicBezTo>
                  <a:pt x="3162" y="85352"/>
                  <a:pt x="2918" y="85747"/>
                  <a:pt x="2645" y="86203"/>
                </a:cubicBezTo>
                <a:cubicBezTo>
                  <a:pt x="2402" y="86659"/>
                  <a:pt x="2098" y="87114"/>
                  <a:pt x="1855" y="87631"/>
                </a:cubicBezTo>
                <a:cubicBezTo>
                  <a:pt x="791" y="89576"/>
                  <a:pt x="152" y="91887"/>
                  <a:pt x="700" y="92191"/>
                </a:cubicBezTo>
                <a:cubicBezTo>
                  <a:pt x="517" y="92677"/>
                  <a:pt x="304" y="93163"/>
                  <a:pt x="213" y="93680"/>
                </a:cubicBezTo>
                <a:cubicBezTo>
                  <a:pt x="244" y="93467"/>
                  <a:pt x="244" y="93315"/>
                  <a:pt x="244" y="93194"/>
                </a:cubicBezTo>
                <a:cubicBezTo>
                  <a:pt x="244" y="93072"/>
                  <a:pt x="274" y="92950"/>
                  <a:pt x="304" y="92707"/>
                </a:cubicBezTo>
                <a:lnTo>
                  <a:pt x="304" y="92707"/>
                </a:lnTo>
                <a:cubicBezTo>
                  <a:pt x="244" y="92890"/>
                  <a:pt x="183" y="93072"/>
                  <a:pt x="152" y="93224"/>
                </a:cubicBezTo>
                <a:cubicBezTo>
                  <a:pt x="122" y="93406"/>
                  <a:pt x="92" y="93558"/>
                  <a:pt x="61" y="93680"/>
                </a:cubicBezTo>
                <a:cubicBezTo>
                  <a:pt x="31" y="93984"/>
                  <a:pt x="0" y="94227"/>
                  <a:pt x="31" y="94440"/>
                </a:cubicBezTo>
                <a:cubicBezTo>
                  <a:pt x="31" y="94653"/>
                  <a:pt x="61" y="94835"/>
                  <a:pt x="122" y="95017"/>
                </a:cubicBezTo>
                <a:cubicBezTo>
                  <a:pt x="152" y="95200"/>
                  <a:pt x="213" y="95352"/>
                  <a:pt x="274" y="95534"/>
                </a:cubicBezTo>
                <a:cubicBezTo>
                  <a:pt x="396" y="95868"/>
                  <a:pt x="548" y="96233"/>
                  <a:pt x="730" y="96719"/>
                </a:cubicBezTo>
                <a:cubicBezTo>
                  <a:pt x="821" y="96993"/>
                  <a:pt x="882" y="97267"/>
                  <a:pt x="973" y="97601"/>
                </a:cubicBezTo>
                <a:cubicBezTo>
                  <a:pt x="1095" y="97935"/>
                  <a:pt x="1216" y="98330"/>
                  <a:pt x="1338" y="98817"/>
                </a:cubicBezTo>
                <a:cubicBezTo>
                  <a:pt x="1338" y="98878"/>
                  <a:pt x="1368" y="98969"/>
                  <a:pt x="1368" y="99030"/>
                </a:cubicBezTo>
                <a:cubicBezTo>
                  <a:pt x="1399" y="99121"/>
                  <a:pt x="1429" y="99212"/>
                  <a:pt x="1459" y="99273"/>
                </a:cubicBezTo>
                <a:cubicBezTo>
                  <a:pt x="1520" y="99455"/>
                  <a:pt x="1551" y="99577"/>
                  <a:pt x="1611" y="99729"/>
                </a:cubicBezTo>
                <a:cubicBezTo>
                  <a:pt x="1703" y="100002"/>
                  <a:pt x="1794" y="100215"/>
                  <a:pt x="1855" y="100367"/>
                </a:cubicBezTo>
                <a:cubicBezTo>
                  <a:pt x="1885" y="100519"/>
                  <a:pt x="1915" y="100610"/>
                  <a:pt x="1885" y="100610"/>
                </a:cubicBezTo>
                <a:cubicBezTo>
                  <a:pt x="1824" y="100610"/>
                  <a:pt x="1733" y="100519"/>
                  <a:pt x="1581" y="100306"/>
                </a:cubicBezTo>
                <a:lnTo>
                  <a:pt x="1581" y="100306"/>
                </a:lnTo>
                <a:cubicBezTo>
                  <a:pt x="2219" y="101248"/>
                  <a:pt x="3010" y="102039"/>
                  <a:pt x="3861" y="102616"/>
                </a:cubicBezTo>
                <a:cubicBezTo>
                  <a:pt x="4215" y="102909"/>
                  <a:pt x="4319" y="103061"/>
                  <a:pt x="4246" y="103061"/>
                </a:cubicBezTo>
                <a:cubicBezTo>
                  <a:pt x="4204" y="103061"/>
                  <a:pt x="4108" y="103014"/>
                  <a:pt x="3969" y="102917"/>
                </a:cubicBezTo>
                <a:lnTo>
                  <a:pt x="3969" y="102917"/>
                </a:lnTo>
                <a:cubicBezTo>
                  <a:pt x="5120" y="103782"/>
                  <a:pt x="6400" y="104364"/>
                  <a:pt x="7630" y="104774"/>
                </a:cubicBezTo>
                <a:lnTo>
                  <a:pt x="7599" y="104805"/>
                </a:lnTo>
                <a:cubicBezTo>
                  <a:pt x="8238" y="104896"/>
                  <a:pt x="9636" y="105017"/>
                  <a:pt x="10305" y="105048"/>
                </a:cubicBezTo>
                <a:cubicBezTo>
                  <a:pt x="10671" y="105192"/>
                  <a:pt x="10697" y="105231"/>
                  <a:pt x="10593" y="105231"/>
                </a:cubicBezTo>
                <a:cubicBezTo>
                  <a:pt x="10473" y="105231"/>
                  <a:pt x="10180" y="105179"/>
                  <a:pt x="10045" y="105179"/>
                </a:cubicBezTo>
                <a:cubicBezTo>
                  <a:pt x="9978" y="105179"/>
                  <a:pt x="9949" y="105192"/>
                  <a:pt x="10001" y="105230"/>
                </a:cubicBezTo>
                <a:cubicBezTo>
                  <a:pt x="10791" y="105321"/>
                  <a:pt x="11551" y="105382"/>
                  <a:pt x="12311" y="105413"/>
                </a:cubicBezTo>
                <a:cubicBezTo>
                  <a:pt x="12767" y="105610"/>
                  <a:pt x="12508" y="105717"/>
                  <a:pt x="11938" y="105717"/>
                </a:cubicBezTo>
                <a:cubicBezTo>
                  <a:pt x="11368" y="105717"/>
                  <a:pt x="10487" y="105610"/>
                  <a:pt x="9697" y="105382"/>
                </a:cubicBezTo>
                <a:lnTo>
                  <a:pt x="9697" y="105382"/>
                </a:lnTo>
                <a:cubicBezTo>
                  <a:pt x="10639" y="106142"/>
                  <a:pt x="11156" y="106172"/>
                  <a:pt x="11976" y="106172"/>
                </a:cubicBezTo>
                <a:cubicBezTo>
                  <a:pt x="12797" y="106203"/>
                  <a:pt x="13922" y="106203"/>
                  <a:pt x="16201" y="106628"/>
                </a:cubicBezTo>
                <a:cubicBezTo>
                  <a:pt x="15472" y="106628"/>
                  <a:pt x="14742" y="106628"/>
                  <a:pt x="14013" y="106598"/>
                </a:cubicBezTo>
                <a:lnTo>
                  <a:pt x="14013" y="106598"/>
                </a:lnTo>
                <a:cubicBezTo>
                  <a:pt x="15381" y="107328"/>
                  <a:pt x="17113" y="107236"/>
                  <a:pt x="19575" y="107601"/>
                </a:cubicBezTo>
                <a:cubicBezTo>
                  <a:pt x="19271" y="107510"/>
                  <a:pt x="18055" y="107267"/>
                  <a:pt x="17204" y="106993"/>
                </a:cubicBezTo>
                <a:cubicBezTo>
                  <a:pt x="16496" y="106757"/>
                  <a:pt x="16060" y="106521"/>
                  <a:pt x="16754" y="106422"/>
                </a:cubicBezTo>
                <a:lnTo>
                  <a:pt x="16754" y="106422"/>
                </a:lnTo>
                <a:cubicBezTo>
                  <a:pt x="16447" y="106452"/>
                  <a:pt x="16080" y="106482"/>
                  <a:pt x="15742" y="106482"/>
                </a:cubicBezTo>
                <a:cubicBezTo>
                  <a:pt x="15363" y="106482"/>
                  <a:pt x="15020" y="106444"/>
                  <a:pt x="14834" y="106324"/>
                </a:cubicBezTo>
                <a:cubicBezTo>
                  <a:pt x="15110" y="106186"/>
                  <a:pt x="15356" y="106135"/>
                  <a:pt x="15611" y="106135"/>
                </a:cubicBezTo>
                <a:cubicBezTo>
                  <a:pt x="16029" y="106135"/>
                  <a:pt x="16471" y="106272"/>
                  <a:pt x="17113" y="106385"/>
                </a:cubicBezTo>
                <a:cubicBezTo>
                  <a:pt x="17086" y="106388"/>
                  <a:pt x="17058" y="106391"/>
                  <a:pt x="17029" y="106394"/>
                </a:cubicBezTo>
                <a:lnTo>
                  <a:pt x="17029" y="106394"/>
                </a:lnTo>
                <a:cubicBezTo>
                  <a:pt x="17074" y="106391"/>
                  <a:pt x="17123" y="106388"/>
                  <a:pt x="17174" y="106385"/>
                </a:cubicBezTo>
                <a:lnTo>
                  <a:pt x="17174" y="106385"/>
                </a:lnTo>
                <a:cubicBezTo>
                  <a:pt x="17524" y="106431"/>
                  <a:pt x="17926" y="106469"/>
                  <a:pt x="18409" y="106469"/>
                </a:cubicBezTo>
                <a:cubicBezTo>
                  <a:pt x="18891" y="106469"/>
                  <a:pt x="19454" y="106431"/>
                  <a:pt x="20122" y="106324"/>
                </a:cubicBezTo>
                <a:cubicBezTo>
                  <a:pt x="20122" y="106535"/>
                  <a:pt x="20560" y="106594"/>
                  <a:pt x="21240" y="106594"/>
                </a:cubicBezTo>
                <a:cubicBezTo>
                  <a:pt x="21736" y="106594"/>
                  <a:pt x="22361" y="106563"/>
                  <a:pt x="23040" y="106537"/>
                </a:cubicBezTo>
                <a:lnTo>
                  <a:pt x="23040" y="106537"/>
                </a:lnTo>
                <a:lnTo>
                  <a:pt x="22949" y="107024"/>
                </a:lnTo>
                <a:cubicBezTo>
                  <a:pt x="24712" y="106811"/>
                  <a:pt x="24560" y="106568"/>
                  <a:pt x="25563" y="106294"/>
                </a:cubicBezTo>
                <a:cubicBezTo>
                  <a:pt x="25786" y="106284"/>
                  <a:pt x="25989" y="106279"/>
                  <a:pt x="26175" y="106279"/>
                </a:cubicBezTo>
                <a:cubicBezTo>
                  <a:pt x="27607" y="106279"/>
                  <a:pt x="27986" y="106569"/>
                  <a:pt x="28390" y="106811"/>
                </a:cubicBezTo>
                <a:cubicBezTo>
                  <a:pt x="31521" y="106628"/>
                  <a:pt x="26232" y="106416"/>
                  <a:pt x="29879" y="105990"/>
                </a:cubicBezTo>
                <a:cubicBezTo>
                  <a:pt x="32433" y="105929"/>
                  <a:pt x="34226" y="105534"/>
                  <a:pt x="37235" y="104865"/>
                </a:cubicBezTo>
                <a:cubicBezTo>
                  <a:pt x="37363" y="104861"/>
                  <a:pt x="37470" y="104859"/>
                  <a:pt x="37561" y="104859"/>
                </a:cubicBezTo>
                <a:cubicBezTo>
                  <a:pt x="38748" y="104859"/>
                  <a:pt x="37007" y="105204"/>
                  <a:pt x="37600" y="105261"/>
                </a:cubicBezTo>
                <a:lnTo>
                  <a:pt x="39120" y="104653"/>
                </a:lnTo>
                <a:cubicBezTo>
                  <a:pt x="39184" y="104643"/>
                  <a:pt x="39234" y="104639"/>
                  <a:pt x="39273" y="104639"/>
                </a:cubicBezTo>
                <a:cubicBezTo>
                  <a:pt x="39478" y="104639"/>
                  <a:pt x="39388" y="104754"/>
                  <a:pt x="39363" y="104805"/>
                </a:cubicBezTo>
                <a:cubicBezTo>
                  <a:pt x="40670" y="104470"/>
                  <a:pt x="39393" y="104318"/>
                  <a:pt x="41460" y="103893"/>
                </a:cubicBezTo>
                <a:cubicBezTo>
                  <a:pt x="41946" y="103285"/>
                  <a:pt x="45837" y="104014"/>
                  <a:pt x="48299" y="102981"/>
                </a:cubicBezTo>
                <a:lnTo>
                  <a:pt x="48299" y="102981"/>
                </a:lnTo>
                <a:cubicBezTo>
                  <a:pt x="48968" y="103011"/>
                  <a:pt x="48056" y="103315"/>
                  <a:pt x="48269" y="103467"/>
                </a:cubicBezTo>
                <a:cubicBezTo>
                  <a:pt x="51704" y="102495"/>
                  <a:pt x="51248" y="102677"/>
                  <a:pt x="54014" y="101644"/>
                </a:cubicBezTo>
                <a:lnTo>
                  <a:pt x="56536" y="101492"/>
                </a:lnTo>
                <a:cubicBezTo>
                  <a:pt x="54652" y="101461"/>
                  <a:pt x="56871" y="100610"/>
                  <a:pt x="58816" y="99911"/>
                </a:cubicBezTo>
                <a:cubicBezTo>
                  <a:pt x="58147" y="99850"/>
                  <a:pt x="57570" y="99789"/>
                  <a:pt x="57205" y="99789"/>
                </a:cubicBezTo>
                <a:lnTo>
                  <a:pt x="60366" y="98938"/>
                </a:lnTo>
                <a:cubicBezTo>
                  <a:pt x="60761" y="98938"/>
                  <a:pt x="60457" y="99151"/>
                  <a:pt x="59971" y="99455"/>
                </a:cubicBezTo>
                <a:cubicBezTo>
                  <a:pt x="60184" y="99394"/>
                  <a:pt x="60397" y="99303"/>
                  <a:pt x="60549" y="99242"/>
                </a:cubicBezTo>
                <a:cubicBezTo>
                  <a:pt x="60630" y="99238"/>
                  <a:pt x="60704" y="99236"/>
                  <a:pt x="60769" y="99236"/>
                </a:cubicBezTo>
                <a:cubicBezTo>
                  <a:pt x="61658" y="99236"/>
                  <a:pt x="61135" y="99606"/>
                  <a:pt x="60427" y="100002"/>
                </a:cubicBezTo>
                <a:cubicBezTo>
                  <a:pt x="60002" y="99972"/>
                  <a:pt x="59606" y="99941"/>
                  <a:pt x="59211" y="99911"/>
                </a:cubicBezTo>
                <a:cubicBezTo>
                  <a:pt x="58451" y="100367"/>
                  <a:pt x="57783" y="100823"/>
                  <a:pt x="57995" y="101066"/>
                </a:cubicBezTo>
                <a:cubicBezTo>
                  <a:pt x="58208" y="100975"/>
                  <a:pt x="58603" y="100853"/>
                  <a:pt x="59029" y="100732"/>
                </a:cubicBezTo>
                <a:lnTo>
                  <a:pt x="59029" y="100732"/>
                </a:lnTo>
                <a:cubicBezTo>
                  <a:pt x="58847" y="100853"/>
                  <a:pt x="58725" y="100944"/>
                  <a:pt x="58816" y="100975"/>
                </a:cubicBezTo>
                <a:cubicBezTo>
                  <a:pt x="58827" y="100977"/>
                  <a:pt x="58838" y="100979"/>
                  <a:pt x="58851" y="100979"/>
                </a:cubicBezTo>
                <a:cubicBezTo>
                  <a:pt x="58991" y="100979"/>
                  <a:pt x="59286" y="100835"/>
                  <a:pt x="59758" y="100640"/>
                </a:cubicBezTo>
                <a:lnTo>
                  <a:pt x="60579" y="101036"/>
                </a:lnTo>
                <a:lnTo>
                  <a:pt x="60731" y="100792"/>
                </a:lnTo>
                <a:lnTo>
                  <a:pt x="64986" y="100306"/>
                </a:lnTo>
                <a:cubicBezTo>
                  <a:pt x="67874" y="99181"/>
                  <a:pt x="70336" y="97874"/>
                  <a:pt x="75017" y="96689"/>
                </a:cubicBezTo>
                <a:lnTo>
                  <a:pt x="75017" y="96689"/>
                </a:lnTo>
                <a:cubicBezTo>
                  <a:pt x="73923" y="97327"/>
                  <a:pt x="74895" y="97358"/>
                  <a:pt x="74926" y="97844"/>
                </a:cubicBezTo>
                <a:cubicBezTo>
                  <a:pt x="74810" y="97826"/>
                  <a:pt x="74688" y="97818"/>
                  <a:pt x="74560" y="97818"/>
                </a:cubicBezTo>
                <a:cubicBezTo>
                  <a:pt x="73157" y="97818"/>
                  <a:pt x="71101" y="98819"/>
                  <a:pt x="68816" y="99181"/>
                </a:cubicBezTo>
                <a:cubicBezTo>
                  <a:pt x="69120" y="99138"/>
                  <a:pt x="69339" y="99121"/>
                  <a:pt x="69492" y="99121"/>
                </a:cubicBezTo>
                <a:cubicBezTo>
                  <a:pt x="69985" y="99121"/>
                  <a:pt x="69801" y="99302"/>
                  <a:pt x="69546" y="99394"/>
                </a:cubicBezTo>
                <a:lnTo>
                  <a:pt x="73862" y="98087"/>
                </a:lnTo>
                <a:lnTo>
                  <a:pt x="73862" y="98087"/>
                </a:lnTo>
                <a:cubicBezTo>
                  <a:pt x="73851" y="98235"/>
                  <a:pt x="73988" y="98285"/>
                  <a:pt x="74224" y="98285"/>
                </a:cubicBezTo>
                <a:cubicBezTo>
                  <a:pt x="74621" y="98285"/>
                  <a:pt x="75297" y="98144"/>
                  <a:pt x="76020" y="98087"/>
                </a:cubicBezTo>
                <a:cubicBezTo>
                  <a:pt x="75017" y="97540"/>
                  <a:pt x="79212" y="96932"/>
                  <a:pt x="80944" y="96324"/>
                </a:cubicBezTo>
                <a:lnTo>
                  <a:pt x="80944" y="96324"/>
                </a:lnTo>
                <a:cubicBezTo>
                  <a:pt x="81096" y="96567"/>
                  <a:pt x="80731" y="96902"/>
                  <a:pt x="78543" y="97297"/>
                </a:cubicBezTo>
                <a:cubicBezTo>
                  <a:pt x="78591" y="97298"/>
                  <a:pt x="78637" y="97299"/>
                  <a:pt x="78683" y="97299"/>
                </a:cubicBezTo>
                <a:cubicBezTo>
                  <a:pt x="81073" y="97299"/>
                  <a:pt x="81505" y="95787"/>
                  <a:pt x="83899" y="95777"/>
                </a:cubicBezTo>
                <a:lnTo>
                  <a:pt x="83899" y="95777"/>
                </a:lnTo>
                <a:cubicBezTo>
                  <a:pt x="84821" y="95546"/>
                  <a:pt x="85929" y="95372"/>
                  <a:pt x="86387" y="95372"/>
                </a:cubicBezTo>
                <a:cubicBezTo>
                  <a:pt x="86606" y="95372"/>
                  <a:pt x="86676" y="95411"/>
                  <a:pt x="86507" y="95504"/>
                </a:cubicBezTo>
                <a:lnTo>
                  <a:pt x="85990" y="95625"/>
                </a:lnTo>
                <a:cubicBezTo>
                  <a:pt x="89516" y="94987"/>
                  <a:pt x="96720" y="93437"/>
                  <a:pt x="97115" y="92677"/>
                </a:cubicBezTo>
                <a:lnTo>
                  <a:pt x="97115" y="92677"/>
                </a:lnTo>
                <a:cubicBezTo>
                  <a:pt x="97175" y="92768"/>
                  <a:pt x="96811" y="93558"/>
                  <a:pt x="96628" y="93710"/>
                </a:cubicBezTo>
                <a:lnTo>
                  <a:pt x="102495" y="90336"/>
                </a:lnTo>
                <a:lnTo>
                  <a:pt x="102495" y="90336"/>
                </a:lnTo>
                <a:cubicBezTo>
                  <a:pt x="102039" y="90975"/>
                  <a:pt x="104440" y="91856"/>
                  <a:pt x="101583" y="92738"/>
                </a:cubicBezTo>
                <a:cubicBezTo>
                  <a:pt x="102434" y="92646"/>
                  <a:pt x="103498" y="92525"/>
                  <a:pt x="105230" y="92008"/>
                </a:cubicBezTo>
                <a:lnTo>
                  <a:pt x="105230" y="92008"/>
                </a:lnTo>
                <a:cubicBezTo>
                  <a:pt x="105214" y="92009"/>
                  <a:pt x="105197" y="92009"/>
                  <a:pt x="105181" y="92009"/>
                </a:cubicBezTo>
                <a:cubicBezTo>
                  <a:pt x="104570" y="92009"/>
                  <a:pt x="103641" y="91486"/>
                  <a:pt x="104410" y="91279"/>
                </a:cubicBezTo>
                <a:lnTo>
                  <a:pt x="104410" y="91279"/>
                </a:lnTo>
                <a:cubicBezTo>
                  <a:pt x="105300" y="91350"/>
                  <a:pt x="105732" y="91370"/>
                  <a:pt x="106091" y="91370"/>
                </a:cubicBezTo>
                <a:cubicBezTo>
                  <a:pt x="106564" y="91370"/>
                  <a:pt x="106913" y="91335"/>
                  <a:pt x="108017" y="91335"/>
                </a:cubicBezTo>
                <a:cubicBezTo>
                  <a:pt x="108200" y="91335"/>
                  <a:pt x="108405" y="91336"/>
                  <a:pt x="108634" y="91338"/>
                </a:cubicBezTo>
                <a:lnTo>
                  <a:pt x="108634" y="91338"/>
                </a:lnTo>
                <a:cubicBezTo>
                  <a:pt x="107904" y="91294"/>
                  <a:pt x="108686" y="90327"/>
                  <a:pt x="110002" y="90093"/>
                </a:cubicBezTo>
                <a:lnTo>
                  <a:pt x="110002" y="90093"/>
                </a:lnTo>
                <a:cubicBezTo>
                  <a:pt x="109828" y="90268"/>
                  <a:pt x="110237" y="90859"/>
                  <a:pt x="109849" y="91070"/>
                </a:cubicBezTo>
                <a:lnTo>
                  <a:pt x="109849" y="91070"/>
                </a:lnTo>
                <a:lnTo>
                  <a:pt x="112843" y="89714"/>
                </a:lnTo>
                <a:lnTo>
                  <a:pt x="112843" y="89714"/>
                </a:lnTo>
                <a:cubicBezTo>
                  <a:pt x="112324" y="90008"/>
                  <a:pt x="113076" y="90374"/>
                  <a:pt x="113802" y="90458"/>
                </a:cubicBezTo>
                <a:cubicBezTo>
                  <a:pt x="113407" y="90367"/>
                  <a:pt x="116720" y="89941"/>
                  <a:pt x="117632" y="89698"/>
                </a:cubicBezTo>
                <a:lnTo>
                  <a:pt x="117632" y="89698"/>
                </a:lnTo>
                <a:lnTo>
                  <a:pt x="116142" y="89759"/>
                </a:lnTo>
                <a:cubicBezTo>
                  <a:pt x="120003" y="89212"/>
                  <a:pt x="119729" y="87905"/>
                  <a:pt x="123529" y="87297"/>
                </a:cubicBezTo>
                <a:lnTo>
                  <a:pt x="123529" y="87297"/>
                </a:lnTo>
                <a:cubicBezTo>
                  <a:pt x="123143" y="87544"/>
                  <a:pt x="122683" y="88390"/>
                  <a:pt x="124043" y="88390"/>
                </a:cubicBezTo>
                <a:cubicBezTo>
                  <a:pt x="124185" y="88390"/>
                  <a:pt x="124347" y="88381"/>
                  <a:pt x="124532" y="88361"/>
                </a:cubicBezTo>
                <a:cubicBezTo>
                  <a:pt x="125352" y="87783"/>
                  <a:pt x="128118" y="85655"/>
                  <a:pt x="131492" y="84835"/>
                </a:cubicBezTo>
                <a:lnTo>
                  <a:pt x="132161" y="84987"/>
                </a:lnTo>
                <a:lnTo>
                  <a:pt x="134745" y="84348"/>
                </a:lnTo>
                <a:lnTo>
                  <a:pt x="134745" y="84348"/>
                </a:lnTo>
                <a:cubicBezTo>
                  <a:pt x="133194" y="85200"/>
                  <a:pt x="128848" y="87206"/>
                  <a:pt x="126477" y="88148"/>
                </a:cubicBezTo>
                <a:cubicBezTo>
                  <a:pt x="126558" y="88146"/>
                  <a:pt x="126632" y="88145"/>
                  <a:pt x="126699" y="88145"/>
                </a:cubicBezTo>
                <a:cubicBezTo>
                  <a:pt x="127359" y="88145"/>
                  <a:pt x="127383" y="88218"/>
                  <a:pt x="127647" y="88218"/>
                </a:cubicBezTo>
                <a:cubicBezTo>
                  <a:pt x="127848" y="88218"/>
                  <a:pt x="128189" y="88176"/>
                  <a:pt x="129061" y="88026"/>
                </a:cubicBezTo>
                <a:lnTo>
                  <a:pt x="129061" y="88026"/>
                </a:lnTo>
                <a:cubicBezTo>
                  <a:pt x="129881" y="88148"/>
                  <a:pt x="127966" y="88543"/>
                  <a:pt x="127328" y="88665"/>
                </a:cubicBezTo>
                <a:cubicBezTo>
                  <a:pt x="129000" y="88452"/>
                  <a:pt x="130672" y="88269"/>
                  <a:pt x="132343" y="88087"/>
                </a:cubicBezTo>
                <a:cubicBezTo>
                  <a:pt x="132039" y="87601"/>
                  <a:pt x="136112" y="87054"/>
                  <a:pt x="135869" y="86659"/>
                </a:cubicBezTo>
                <a:lnTo>
                  <a:pt x="135869" y="86659"/>
                </a:lnTo>
                <a:cubicBezTo>
                  <a:pt x="134076" y="87054"/>
                  <a:pt x="132283" y="87479"/>
                  <a:pt x="130489" y="87935"/>
                </a:cubicBezTo>
                <a:cubicBezTo>
                  <a:pt x="130185" y="87449"/>
                  <a:pt x="133438" y="86020"/>
                  <a:pt x="137024" y="85686"/>
                </a:cubicBezTo>
                <a:lnTo>
                  <a:pt x="137024" y="85686"/>
                </a:lnTo>
                <a:cubicBezTo>
                  <a:pt x="137936" y="85777"/>
                  <a:pt x="136447" y="86659"/>
                  <a:pt x="136538" y="86841"/>
                </a:cubicBezTo>
                <a:cubicBezTo>
                  <a:pt x="136947" y="86623"/>
                  <a:pt x="139314" y="86184"/>
                  <a:pt x="140037" y="86184"/>
                </a:cubicBezTo>
                <a:cubicBezTo>
                  <a:pt x="140120" y="86184"/>
                  <a:pt x="140181" y="86190"/>
                  <a:pt x="140216" y="86203"/>
                </a:cubicBezTo>
                <a:lnTo>
                  <a:pt x="138726" y="86628"/>
                </a:lnTo>
                <a:cubicBezTo>
                  <a:pt x="140469" y="86602"/>
                  <a:pt x="141570" y="85841"/>
                  <a:pt x="143422" y="85841"/>
                </a:cubicBezTo>
                <a:cubicBezTo>
                  <a:pt x="143703" y="85841"/>
                  <a:pt x="144000" y="85859"/>
                  <a:pt x="144319" y="85899"/>
                </a:cubicBezTo>
                <a:cubicBezTo>
                  <a:pt x="144367" y="85895"/>
                  <a:pt x="144418" y="85894"/>
                  <a:pt x="144471" y="85894"/>
                </a:cubicBezTo>
                <a:cubicBezTo>
                  <a:pt x="145136" y="85894"/>
                  <a:pt x="146137" y="86147"/>
                  <a:pt x="146635" y="86147"/>
                </a:cubicBezTo>
                <a:cubicBezTo>
                  <a:pt x="146797" y="86147"/>
                  <a:pt x="146905" y="86121"/>
                  <a:pt x="146933" y="86051"/>
                </a:cubicBezTo>
                <a:cubicBezTo>
                  <a:pt x="145565" y="85564"/>
                  <a:pt x="145170" y="83771"/>
                  <a:pt x="146052" y="83285"/>
                </a:cubicBezTo>
                <a:cubicBezTo>
                  <a:pt x="146204" y="83285"/>
                  <a:pt x="147298" y="83345"/>
                  <a:pt x="148483" y="83467"/>
                </a:cubicBezTo>
                <a:cubicBezTo>
                  <a:pt x="149669" y="83558"/>
                  <a:pt x="150945" y="83710"/>
                  <a:pt x="151432" y="83862"/>
                </a:cubicBezTo>
                <a:cubicBezTo>
                  <a:pt x="152101" y="84075"/>
                  <a:pt x="151614" y="84348"/>
                  <a:pt x="151067" y="84622"/>
                </a:cubicBezTo>
                <a:cubicBezTo>
                  <a:pt x="150550" y="84926"/>
                  <a:pt x="150003" y="85200"/>
                  <a:pt x="150581" y="85382"/>
                </a:cubicBezTo>
                <a:cubicBezTo>
                  <a:pt x="150611" y="85230"/>
                  <a:pt x="151371" y="85017"/>
                  <a:pt x="151675" y="84956"/>
                </a:cubicBezTo>
                <a:lnTo>
                  <a:pt x="151675" y="84956"/>
                </a:lnTo>
                <a:cubicBezTo>
                  <a:pt x="152478" y="85067"/>
                  <a:pt x="151541" y="85329"/>
                  <a:pt x="152768" y="85329"/>
                </a:cubicBezTo>
                <a:cubicBezTo>
                  <a:pt x="152888" y="85329"/>
                  <a:pt x="153029" y="85327"/>
                  <a:pt x="153195" y="85321"/>
                </a:cubicBezTo>
                <a:cubicBezTo>
                  <a:pt x="153321" y="85115"/>
                  <a:pt x="153897" y="85073"/>
                  <a:pt x="154408" y="85073"/>
                </a:cubicBezTo>
                <a:cubicBezTo>
                  <a:pt x="154757" y="85073"/>
                  <a:pt x="155076" y="85092"/>
                  <a:pt x="155198" y="85092"/>
                </a:cubicBezTo>
                <a:cubicBezTo>
                  <a:pt x="155369" y="85092"/>
                  <a:pt x="155150" y="85053"/>
                  <a:pt x="154076" y="84865"/>
                </a:cubicBezTo>
                <a:cubicBezTo>
                  <a:pt x="154438" y="84841"/>
                  <a:pt x="154734" y="84832"/>
                  <a:pt x="154992" y="84832"/>
                </a:cubicBezTo>
                <a:cubicBezTo>
                  <a:pt x="156054" y="84832"/>
                  <a:pt x="156467" y="84999"/>
                  <a:pt x="158180" y="85048"/>
                </a:cubicBezTo>
                <a:cubicBezTo>
                  <a:pt x="157565" y="84713"/>
                  <a:pt x="159772" y="84121"/>
                  <a:pt x="161596" y="84121"/>
                </a:cubicBezTo>
                <a:cubicBezTo>
                  <a:pt x="161758" y="84121"/>
                  <a:pt x="161917" y="84126"/>
                  <a:pt x="162070" y="84136"/>
                </a:cubicBezTo>
                <a:cubicBezTo>
                  <a:pt x="161949" y="84257"/>
                  <a:pt x="162344" y="84470"/>
                  <a:pt x="162526" y="84592"/>
                </a:cubicBezTo>
                <a:cubicBezTo>
                  <a:pt x="164411" y="84865"/>
                  <a:pt x="165839" y="85291"/>
                  <a:pt x="167146" y="85747"/>
                </a:cubicBezTo>
                <a:cubicBezTo>
                  <a:pt x="167815" y="85990"/>
                  <a:pt x="168484" y="86263"/>
                  <a:pt x="169153" y="86567"/>
                </a:cubicBezTo>
                <a:cubicBezTo>
                  <a:pt x="169821" y="86902"/>
                  <a:pt x="170490" y="87266"/>
                  <a:pt x="171219" y="87722"/>
                </a:cubicBezTo>
                <a:cubicBezTo>
                  <a:pt x="171311" y="87874"/>
                  <a:pt x="171675" y="88209"/>
                  <a:pt x="171919" y="88513"/>
                </a:cubicBezTo>
                <a:cubicBezTo>
                  <a:pt x="172089" y="88732"/>
                  <a:pt x="172182" y="88912"/>
                  <a:pt x="172055" y="88912"/>
                </a:cubicBezTo>
                <a:cubicBezTo>
                  <a:pt x="172023" y="88912"/>
                  <a:pt x="171979" y="88901"/>
                  <a:pt x="171919" y="88877"/>
                </a:cubicBezTo>
                <a:lnTo>
                  <a:pt x="171919" y="88877"/>
                </a:lnTo>
                <a:cubicBezTo>
                  <a:pt x="172314" y="89121"/>
                  <a:pt x="172739" y="89273"/>
                  <a:pt x="173469" y="90093"/>
                </a:cubicBezTo>
                <a:cubicBezTo>
                  <a:pt x="173663" y="90494"/>
                  <a:pt x="173708" y="90642"/>
                  <a:pt x="173661" y="90642"/>
                </a:cubicBezTo>
                <a:cubicBezTo>
                  <a:pt x="173598" y="90642"/>
                  <a:pt x="173366" y="90373"/>
                  <a:pt x="173104" y="90093"/>
                </a:cubicBezTo>
                <a:cubicBezTo>
                  <a:pt x="172840" y="89791"/>
                  <a:pt x="172540" y="89512"/>
                  <a:pt x="172431" y="89512"/>
                </a:cubicBezTo>
                <a:cubicBezTo>
                  <a:pt x="172365" y="89512"/>
                  <a:pt x="172369" y="89616"/>
                  <a:pt x="172496" y="89880"/>
                </a:cubicBezTo>
                <a:cubicBezTo>
                  <a:pt x="172501" y="89879"/>
                  <a:pt x="172507" y="89879"/>
                  <a:pt x="172513" y="89879"/>
                </a:cubicBezTo>
                <a:cubicBezTo>
                  <a:pt x="172683" y="89879"/>
                  <a:pt x="173185" y="90296"/>
                  <a:pt x="173773" y="90884"/>
                </a:cubicBezTo>
                <a:cubicBezTo>
                  <a:pt x="174350" y="91491"/>
                  <a:pt x="174958" y="92312"/>
                  <a:pt x="175353" y="92950"/>
                </a:cubicBezTo>
                <a:cubicBezTo>
                  <a:pt x="175444" y="92646"/>
                  <a:pt x="175080" y="91826"/>
                  <a:pt x="174441" y="91035"/>
                </a:cubicBezTo>
                <a:cubicBezTo>
                  <a:pt x="174137" y="90640"/>
                  <a:pt x="173742" y="90245"/>
                  <a:pt x="173378" y="89911"/>
                </a:cubicBezTo>
                <a:cubicBezTo>
                  <a:pt x="173195" y="89728"/>
                  <a:pt x="173013" y="89576"/>
                  <a:pt x="172830" y="89425"/>
                </a:cubicBezTo>
                <a:cubicBezTo>
                  <a:pt x="172648" y="89273"/>
                  <a:pt x="172496" y="89151"/>
                  <a:pt x="172344" y="89029"/>
                </a:cubicBezTo>
                <a:cubicBezTo>
                  <a:pt x="172400" y="88966"/>
                  <a:pt x="172491" y="88933"/>
                  <a:pt x="172612" y="88933"/>
                </a:cubicBezTo>
                <a:cubicBezTo>
                  <a:pt x="172954" y="88933"/>
                  <a:pt x="173533" y="89190"/>
                  <a:pt x="174229" y="89728"/>
                </a:cubicBezTo>
                <a:cubicBezTo>
                  <a:pt x="175171" y="90428"/>
                  <a:pt x="176417" y="91674"/>
                  <a:pt x="177207" y="93558"/>
                </a:cubicBezTo>
                <a:cubicBezTo>
                  <a:pt x="177511" y="94318"/>
                  <a:pt x="177603" y="94805"/>
                  <a:pt x="177603" y="95108"/>
                </a:cubicBezTo>
                <a:cubicBezTo>
                  <a:pt x="177633" y="95412"/>
                  <a:pt x="177572" y="95504"/>
                  <a:pt x="177542" y="95504"/>
                </a:cubicBezTo>
                <a:cubicBezTo>
                  <a:pt x="177535" y="95505"/>
                  <a:pt x="177529" y="95506"/>
                  <a:pt x="177522" y="95506"/>
                </a:cubicBezTo>
                <a:cubicBezTo>
                  <a:pt x="177443" y="95506"/>
                  <a:pt x="177358" y="95402"/>
                  <a:pt x="177327" y="95402"/>
                </a:cubicBezTo>
                <a:cubicBezTo>
                  <a:pt x="177312" y="95402"/>
                  <a:pt x="177310" y="95427"/>
                  <a:pt x="177329" y="95504"/>
                </a:cubicBezTo>
                <a:cubicBezTo>
                  <a:pt x="177481" y="96993"/>
                  <a:pt x="177359" y="98057"/>
                  <a:pt x="177268" y="98908"/>
                </a:cubicBezTo>
                <a:cubicBezTo>
                  <a:pt x="177147" y="99729"/>
                  <a:pt x="177025" y="100337"/>
                  <a:pt x="176903" y="100914"/>
                </a:cubicBezTo>
                <a:cubicBezTo>
                  <a:pt x="176751" y="101492"/>
                  <a:pt x="176599" y="102039"/>
                  <a:pt x="176235" y="102677"/>
                </a:cubicBezTo>
                <a:cubicBezTo>
                  <a:pt x="175900" y="103315"/>
                  <a:pt x="175353" y="104045"/>
                  <a:pt x="174472" y="104865"/>
                </a:cubicBezTo>
                <a:cubicBezTo>
                  <a:pt x="174045" y="105166"/>
                  <a:pt x="173799" y="105269"/>
                  <a:pt x="173657" y="105269"/>
                </a:cubicBezTo>
                <a:cubicBezTo>
                  <a:pt x="173526" y="105269"/>
                  <a:pt x="173483" y="105180"/>
                  <a:pt x="173469" y="105078"/>
                </a:cubicBezTo>
                <a:cubicBezTo>
                  <a:pt x="173441" y="104825"/>
                  <a:pt x="173543" y="104494"/>
                  <a:pt x="173365" y="104494"/>
                </a:cubicBezTo>
                <a:cubicBezTo>
                  <a:pt x="173351" y="104494"/>
                  <a:pt x="173335" y="104496"/>
                  <a:pt x="173317" y="104501"/>
                </a:cubicBezTo>
                <a:cubicBezTo>
                  <a:pt x="174077" y="103558"/>
                  <a:pt x="174685" y="102859"/>
                  <a:pt x="175232" y="102221"/>
                </a:cubicBezTo>
                <a:cubicBezTo>
                  <a:pt x="175748" y="101552"/>
                  <a:pt x="176204" y="100944"/>
                  <a:pt x="176508" y="100154"/>
                </a:cubicBezTo>
                <a:lnTo>
                  <a:pt x="176508" y="100154"/>
                </a:lnTo>
                <a:cubicBezTo>
                  <a:pt x="176204" y="100762"/>
                  <a:pt x="175809" y="101340"/>
                  <a:pt x="175414" y="101887"/>
                </a:cubicBezTo>
                <a:cubicBezTo>
                  <a:pt x="175536" y="101522"/>
                  <a:pt x="175779" y="100975"/>
                  <a:pt x="176022" y="100397"/>
                </a:cubicBezTo>
                <a:cubicBezTo>
                  <a:pt x="176265" y="99850"/>
                  <a:pt x="176447" y="99242"/>
                  <a:pt x="176630" y="98847"/>
                </a:cubicBezTo>
                <a:lnTo>
                  <a:pt x="176630" y="98847"/>
                </a:lnTo>
                <a:cubicBezTo>
                  <a:pt x="176417" y="99181"/>
                  <a:pt x="176174" y="99911"/>
                  <a:pt x="175688" y="100823"/>
                </a:cubicBezTo>
                <a:cubicBezTo>
                  <a:pt x="175201" y="101704"/>
                  <a:pt x="174472" y="102738"/>
                  <a:pt x="173621" y="103741"/>
                </a:cubicBezTo>
                <a:cubicBezTo>
                  <a:pt x="171858" y="105747"/>
                  <a:pt x="169426" y="107571"/>
                  <a:pt x="167542" y="108604"/>
                </a:cubicBezTo>
                <a:cubicBezTo>
                  <a:pt x="167049" y="109097"/>
                  <a:pt x="166163" y="109786"/>
                  <a:pt x="166434" y="109786"/>
                </a:cubicBezTo>
                <a:cubicBezTo>
                  <a:pt x="166464" y="109786"/>
                  <a:pt x="166508" y="109777"/>
                  <a:pt x="166569" y="109759"/>
                </a:cubicBezTo>
                <a:cubicBezTo>
                  <a:pt x="166964" y="109516"/>
                  <a:pt x="167329" y="109242"/>
                  <a:pt x="167694" y="108969"/>
                </a:cubicBezTo>
                <a:cubicBezTo>
                  <a:pt x="167801" y="108931"/>
                  <a:pt x="167875" y="108915"/>
                  <a:pt x="167921" y="108915"/>
                </a:cubicBezTo>
                <a:cubicBezTo>
                  <a:pt x="168141" y="108915"/>
                  <a:pt x="167765" y="109282"/>
                  <a:pt x="167390" y="109607"/>
                </a:cubicBezTo>
                <a:cubicBezTo>
                  <a:pt x="167099" y="109877"/>
                  <a:pt x="166809" y="110132"/>
                  <a:pt x="166905" y="110132"/>
                </a:cubicBezTo>
                <a:cubicBezTo>
                  <a:pt x="166949" y="110132"/>
                  <a:pt x="167078" y="110077"/>
                  <a:pt x="167329" y="109942"/>
                </a:cubicBezTo>
                <a:lnTo>
                  <a:pt x="167329" y="109942"/>
                </a:lnTo>
                <a:cubicBezTo>
                  <a:pt x="165900" y="111127"/>
                  <a:pt x="164289" y="112495"/>
                  <a:pt x="161888" y="113498"/>
                </a:cubicBezTo>
                <a:lnTo>
                  <a:pt x="161281" y="113324"/>
                </a:lnTo>
                <a:lnTo>
                  <a:pt x="161281" y="113324"/>
                </a:lnTo>
                <a:cubicBezTo>
                  <a:pt x="161283" y="113325"/>
                  <a:pt x="161285" y="113325"/>
                  <a:pt x="161287" y="113325"/>
                </a:cubicBezTo>
                <a:cubicBezTo>
                  <a:pt x="161533" y="113325"/>
                  <a:pt x="162794" y="112809"/>
                  <a:pt x="163370" y="112367"/>
                </a:cubicBezTo>
                <a:lnTo>
                  <a:pt x="163370" y="112367"/>
                </a:lnTo>
                <a:cubicBezTo>
                  <a:pt x="162440" y="113068"/>
                  <a:pt x="159619" y="113585"/>
                  <a:pt x="158848" y="114592"/>
                </a:cubicBezTo>
                <a:cubicBezTo>
                  <a:pt x="159426" y="114440"/>
                  <a:pt x="160034" y="114288"/>
                  <a:pt x="160611" y="114106"/>
                </a:cubicBezTo>
                <a:lnTo>
                  <a:pt x="160611" y="114106"/>
                </a:lnTo>
                <a:cubicBezTo>
                  <a:pt x="159061" y="115139"/>
                  <a:pt x="157177" y="116537"/>
                  <a:pt x="155019" y="117267"/>
                </a:cubicBezTo>
                <a:cubicBezTo>
                  <a:pt x="155077" y="117268"/>
                  <a:pt x="155130" y="117269"/>
                  <a:pt x="155180" y="117269"/>
                </a:cubicBezTo>
                <a:cubicBezTo>
                  <a:pt x="156080" y="117269"/>
                  <a:pt x="155564" y="117016"/>
                  <a:pt x="157207" y="116872"/>
                </a:cubicBezTo>
                <a:cubicBezTo>
                  <a:pt x="156417" y="116841"/>
                  <a:pt x="157754" y="116264"/>
                  <a:pt x="159000" y="115717"/>
                </a:cubicBezTo>
                <a:cubicBezTo>
                  <a:pt x="160087" y="115213"/>
                  <a:pt x="161081" y="114710"/>
                  <a:pt x="160532" y="114710"/>
                </a:cubicBezTo>
                <a:cubicBezTo>
                  <a:pt x="160518" y="114710"/>
                  <a:pt x="160503" y="114710"/>
                  <a:pt x="160487" y="114711"/>
                </a:cubicBezTo>
                <a:lnTo>
                  <a:pt x="160487" y="114711"/>
                </a:lnTo>
                <a:cubicBezTo>
                  <a:pt x="162092" y="114492"/>
                  <a:pt x="163047" y="113676"/>
                  <a:pt x="165110" y="113103"/>
                </a:cubicBezTo>
                <a:cubicBezTo>
                  <a:pt x="164988" y="113011"/>
                  <a:pt x="164289" y="113255"/>
                  <a:pt x="166022" y="112343"/>
                </a:cubicBezTo>
                <a:cubicBezTo>
                  <a:pt x="166083" y="112252"/>
                  <a:pt x="166235" y="112100"/>
                  <a:pt x="166326" y="112008"/>
                </a:cubicBezTo>
                <a:cubicBezTo>
                  <a:pt x="166386" y="111978"/>
                  <a:pt x="166387" y="111948"/>
                  <a:pt x="166447" y="111948"/>
                </a:cubicBezTo>
                <a:lnTo>
                  <a:pt x="166447" y="111948"/>
                </a:lnTo>
                <a:cubicBezTo>
                  <a:pt x="166387" y="111948"/>
                  <a:pt x="166386" y="111978"/>
                  <a:pt x="166326" y="111978"/>
                </a:cubicBezTo>
                <a:cubicBezTo>
                  <a:pt x="166356" y="111948"/>
                  <a:pt x="166371" y="111932"/>
                  <a:pt x="166368" y="111932"/>
                </a:cubicBezTo>
                <a:lnTo>
                  <a:pt x="166368" y="111932"/>
                </a:lnTo>
                <a:cubicBezTo>
                  <a:pt x="166364" y="111932"/>
                  <a:pt x="166341" y="111948"/>
                  <a:pt x="166295" y="111978"/>
                </a:cubicBezTo>
                <a:cubicBezTo>
                  <a:pt x="165870" y="112160"/>
                  <a:pt x="165505" y="112282"/>
                  <a:pt x="165323" y="112282"/>
                </a:cubicBezTo>
                <a:cubicBezTo>
                  <a:pt x="165657" y="111917"/>
                  <a:pt x="166478" y="111309"/>
                  <a:pt x="167329" y="110732"/>
                </a:cubicBezTo>
                <a:cubicBezTo>
                  <a:pt x="168149" y="110124"/>
                  <a:pt x="169001" y="109486"/>
                  <a:pt x="169365" y="109121"/>
                </a:cubicBezTo>
                <a:cubicBezTo>
                  <a:pt x="169596" y="108969"/>
                  <a:pt x="169700" y="108914"/>
                  <a:pt x="169733" y="108914"/>
                </a:cubicBezTo>
                <a:cubicBezTo>
                  <a:pt x="169824" y="108914"/>
                  <a:pt x="169367" y="109340"/>
                  <a:pt x="169535" y="109340"/>
                </a:cubicBezTo>
                <a:cubicBezTo>
                  <a:pt x="169562" y="109340"/>
                  <a:pt x="169605" y="109329"/>
                  <a:pt x="169669" y="109303"/>
                </a:cubicBezTo>
                <a:cubicBezTo>
                  <a:pt x="170064" y="108908"/>
                  <a:pt x="170429" y="108543"/>
                  <a:pt x="170794" y="108148"/>
                </a:cubicBezTo>
                <a:cubicBezTo>
                  <a:pt x="170811" y="108158"/>
                  <a:pt x="170834" y="108162"/>
                  <a:pt x="170862" y="108162"/>
                </a:cubicBezTo>
                <a:cubicBezTo>
                  <a:pt x="171175" y="108162"/>
                  <a:pt x="172101" y="107603"/>
                  <a:pt x="172302" y="107603"/>
                </a:cubicBezTo>
                <a:cubicBezTo>
                  <a:pt x="172427" y="107603"/>
                  <a:pt x="172274" y="107818"/>
                  <a:pt x="171523" y="108513"/>
                </a:cubicBezTo>
                <a:cubicBezTo>
                  <a:pt x="172192" y="107996"/>
                  <a:pt x="172861" y="107449"/>
                  <a:pt x="173469" y="106872"/>
                </a:cubicBezTo>
                <a:cubicBezTo>
                  <a:pt x="174107" y="106416"/>
                  <a:pt x="174806" y="105808"/>
                  <a:pt x="175414" y="105169"/>
                </a:cubicBezTo>
                <a:cubicBezTo>
                  <a:pt x="176022" y="104501"/>
                  <a:pt x="176539" y="103741"/>
                  <a:pt x="176843" y="103133"/>
                </a:cubicBezTo>
                <a:cubicBezTo>
                  <a:pt x="177238" y="102616"/>
                  <a:pt x="177542" y="101826"/>
                  <a:pt x="177694" y="101340"/>
                </a:cubicBezTo>
                <a:cubicBezTo>
                  <a:pt x="177781" y="101024"/>
                  <a:pt x="177839" y="100820"/>
                  <a:pt x="177848" y="100820"/>
                </a:cubicBezTo>
                <a:lnTo>
                  <a:pt x="177848" y="100820"/>
                </a:lnTo>
                <a:cubicBezTo>
                  <a:pt x="177855" y="100820"/>
                  <a:pt x="177836" y="100930"/>
                  <a:pt x="177785" y="101188"/>
                </a:cubicBezTo>
                <a:cubicBezTo>
                  <a:pt x="178332" y="99789"/>
                  <a:pt x="178636" y="98270"/>
                  <a:pt x="178575" y="96750"/>
                </a:cubicBezTo>
                <a:lnTo>
                  <a:pt x="178666" y="96689"/>
                </a:lnTo>
                <a:cubicBezTo>
                  <a:pt x="178697" y="95564"/>
                  <a:pt x="178484" y="94409"/>
                  <a:pt x="178058" y="93346"/>
                </a:cubicBezTo>
                <a:cubicBezTo>
                  <a:pt x="177663" y="92312"/>
                  <a:pt x="177116" y="91309"/>
                  <a:pt x="176478" y="90397"/>
                </a:cubicBezTo>
                <a:cubicBezTo>
                  <a:pt x="175870" y="89516"/>
                  <a:pt x="175171" y="88665"/>
                  <a:pt x="174441" y="87814"/>
                </a:cubicBezTo>
                <a:cubicBezTo>
                  <a:pt x="173621" y="86932"/>
                  <a:pt x="172709" y="86142"/>
                  <a:pt x="171736" y="85382"/>
                </a:cubicBezTo>
                <a:cubicBezTo>
                  <a:pt x="170460" y="84774"/>
                  <a:pt x="169122" y="84288"/>
                  <a:pt x="166994" y="83558"/>
                </a:cubicBezTo>
                <a:lnTo>
                  <a:pt x="166660" y="83163"/>
                </a:lnTo>
                <a:cubicBezTo>
                  <a:pt x="165809" y="83011"/>
                  <a:pt x="164563" y="82646"/>
                  <a:pt x="163438" y="82434"/>
                </a:cubicBezTo>
                <a:cubicBezTo>
                  <a:pt x="162590" y="82273"/>
                  <a:pt x="161811" y="82147"/>
                  <a:pt x="161309" y="82147"/>
                </a:cubicBezTo>
                <a:cubicBezTo>
                  <a:pt x="161146" y="82147"/>
                  <a:pt x="161012" y="82160"/>
                  <a:pt x="160915" y="82190"/>
                </a:cubicBezTo>
                <a:cubicBezTo>
                  <a:pt x="160064" y="81704"/>
                  <a:pt x="158058" y="81491"/>
                  <a:pt x="155900" y="81491"/>
                </a:cubicBezTo>
                <a:cubicBezTo>
                  <a:pt x="153742" y="81491"/>
                  <a:pt x="151493" y="81643"/>
                  <a:pt x="150064" y="81643"/>
                </a:cubicBezTo>
                <a:lnTo>
                  <a:pt x="149973" y="82038"/>
                </a:lnTo>
                <a:cubicBezTo>
                  <a:pt x="147997" y="82099"/>
                  <a:pt x="146113" y="82312"/>
                  <a:pt x="143711" y="82677"/>
                </a:cubicBezTo>
                <a:lnTo>
                  <a:pt x="143894" y="83011"/>
                </a:lnTo>
                <a:cubicBezTo>
                  <a:pt x="141857" y="83437"/>
                  <a:pt x="138544" y="83254"/>
                  <a:pt x="135261" y="83710"/>
                </a:cubicBezTo>
                <a:cubicBezTo>
                  <a:pt x="135474" y="83558"/>
                  <a:pt x="136295" y="83497"/>
                  <a:pt x="136903" y="83497"/>
                </a:cubicBezTo>
                <a:cubicBezTo>
                  <a:pt x="136612" y="83475"/>
                  <a:pt x="136321" y="83465"/>
                  <a:pt x="136029" y="83465"/>
                </a:cubicBezTo>
                <a:cubicBezTo>
                  <a:pt x="132294" y="83465"/>
                  <a:pt x="128495" y="85141"/>
                  <a:pt x="125140" y="85169"/>
                </a:cubicBezTo>
                <a:cubicBezTo>
                  <a:pt x="124288" y="85412"/>
                  <a:pt x="123650" y="85503"/>
                  <a:pt x="123012" y="85503"/>
                </a:cubicBezTo>
                <a:cubicBezTo>
                  <a:pt x="123103" y="85503"/>
                  <a:pt x="123164" y="85473"/>
                  <a:pt x="123225" y="85443"/>
                </a:cubicBezTo>
                <a:lnTo>
                  <a:pt x="123225" y="85443"/>
                </a:lnTo>
                <a:cubicBezTo>
                  <a:pt x="123133" y="85473"/>
                  <a:pt x="123012" y="85473"/>
                  <a:pt x="122890" y="85503"/>
                </a:cubicBezTo>
                <a:cubicBezTo>
                  <a:pt x="122495" y="85503"/>
                  <a:pt x="122070" y="85503"/>
                  <a:pt x="121644" y="85534"/>
                </a:cubicBezTo>
                <a:cubicBezTo>
                  <a:pt x="121826" y="85549"/>
                  <a:pt x="122009" y="85557"/>
                  <a:pt x="122184" y="85557"/>
                </a:cubicBezTo>
                <a:cubicBezTo>
                  <a:pt x="122358" y="85557"/>
                  <a:pt x="122526" y="85549"/>
                  <a:pt x="122677" y="85534"/>
                </a:cubicBezTo>
                <a:lnTo>
                  <a:pt x="122677" y="85534"/>
                </a:lnTo>
                <a:cubicBezTo>
                  <a:pt x="122009" y="85655"/>
                  <a:pt x="121006" y="85868"/>
                  <a:pt x="120003" y="86142"/>
                </a:cubicBezTo>
                <a:lnTo>
                  <a:pt x="119516" y="85838"/>
                </a:lnTo>
                <a:cubicBezTo>
                  <a:pt x="119425" y="85868"/>
                  <a:pt x="119364" y="85868"/>
                  <a:pt x="119273" y="85899"/>
                </a:cubicBezTo>
                <a:cubicBezTo>
                  <a:pt x="118270" y="85929"/>
                  <a:pt x="118513" y="86203"/>
                  <a:pt x="119091" y="86385"/>
                </a:cubicBezTo>
                <a:cubicBezTo>
                  <a:pt x="118604" y="86537"/>
                  <a:pt x="118149" y="86689"/>
                  <a:pt x="117814" y="86841"/>
                </a:cubicBezTo>
                <a:cubicBezTo>
                  <a:pt x="117652" y="86760"/>
                  <a:pt x="117465" y="86728"/>
                  <a:pt x="117261" y="86728"/>
                </a:cubicBezTo>
                <a:cubicBezTo>
                  <a:pt x="116502" y="86728"/>
                  <a:pt x="115504" y="87172"/>
                  <a:pt x="114621" y="87172"/>
                </a:cubicBezTo>
                <a:cubicBezTo>
                  <a:pt x="114411" y="87172"/>
                  <a:pt x="114207" y="87147"/>
                  <a:pt x="114015" y="87084"/>
                </a:cubicBezTo>
                <a:cubicBezTo>
                  <a:pt x="113447" y="87453"/>
                  <a:pt x="109597" y="88139"/>
                  <a:pt x="108765" y="88822"/>
                </a:cubicBezTo>
                <a:lnTo>
                  <a:pt x="108765" y="88822"/>
                </a:lnTo>
                <a:cubicBezTo>
                  <a:pt x="107657" y="88943"/>
                  <a:pt x="106553" y="89096"/>
                  <a:pt x="105595" y="89455"/>
                </a:cubicBezTo>
                <a:lnTo>
                  <a:pt x="105048" y="89090"/>
                </a:lnTo>
                <a:lnTo>
                  <a:pt x="102738" y="90184"/>
                </a:lnTo>
                <a:cubicBezTo>
                  <a:pt x="101218" y="90184"/>
                  <a:pt x="100580" y="90154"/>
                  <a:pt x="101978" y="89516"/>
                </a:cubicBezTo>
                <a:lnTo>
                  <a:pt x="101978" y="89516"/>
                </a:lnTo>
                <a:cubicBezTo>
                  <a:pt x="98543" y="90762"/>
                  <a:pt x="99151" y="90306"/>
                  <a:pt x="96264" y="91431"/>
                </a:cubicBezTo>
                <a:lnTo>
                  <a:pt x="96355" y="91096"/>
                </a:lnTo>
                <a:lnTo>
                  <a:pt x="96355" y="91096"/>
                </a:lnTo>
                <a:cubicBezTo>
                  <a:pt x="95324" y="91325"/>
                  <a:pt x="93836" y="91986"/>
                  <a:pt x="93082" y="91986"/>
                </a:cubicBezTo>
                <a:cubicBezTo>
                  <a:pt x="93035" y="91986"/>
                  <a:pt x="92991" y="91983"/>
                  <a:pt x="92950" y="91978"/>
                </a:cubicBezTo>
                <a:cubicBezTo>
                  <a:pt x="92904" y="91976"/>
                  <a:pt x="92856" y="91975"/>
                  <a:pt x="92805" y="91975"/>
                </a:cubicBezTo>
                <a:cubicBezTo>
                  <a:pt x="90085" y="91975"/>
                  <a:pt x="80951" y="94332"/>
                  <a:pt x="74835" y="95078"/>
                </a:cubicBezTo>
                <a:cubicBezTo>
                  <a:pt x="76202" y="95686"/>
                  <a:pt x="71886" y="95260"/>
                  <a:pt x="71795" y="95990"/>
                </a:cubicBezTo>
                <a:cubicBezTo>
                  <a:pt x="71400" y="95838"/>
                  <a:pt x="70518" y="95899"/>
                  <a:pt x="71461" y="95534"/>
                </a:cubicBezTo>
                <a:lnTo>
                  <a:pt x="71461" y="95534"/>
                </a:lnTo>
                <a:cubicBezTo>
                  <a:pt x="68360" y="96355"/>
                  <a:pt x="66689" y="96142"/>
                  <a:pt x="64652" y="97145"/>
                </a:cubicBezTo>
                <a:cubicBezTo>
                  <a:pt x="64257" y="96993"/>
                  <a:pt x="65260" y="96689"/>
                  <a:pt x="64926" y="96628"/>
                </a:cubicBezTo>
                <a:lnTo>
                  <a:pt x="64926" y="96628"/>
                </a:lnTo>
                <a:cubicBezTo>
                  <a:pt x="64706" y="96738"/>
                  <a:pt x="64091" y="96971"/>
                  <a:pt x="63705" y="96971"/>
                </a:cubicBezTo>
                <a:cubicBezTo>
                  <a:pt x="63663" y="96971"/>
                  <a:pt x="63624" y="96969"/>
                  <a:pt x="63588" y="96963"/>
                </a:cubicBezTo>
                <a:cubicBezTo>
                  <a:pt x="63254" y="96902"/>
                  <a:pt x="64014" y="96689"/>
                  <a:pt x="64500" y="96507"/>
                </a:cubicBezTo>
                <a:lnTo>
                  <a:pt x="64500" y="96507"/>
                </a:lnTo>
                <a:cubicBezTo>
                  <a:pt x="61309" y="97175"/>
                  <a:pt x="61096" y="97874"/>
                  <a:pt x="60974" y="98513"/>
                </a:cubicBezTo>
                <a:cubicBezTo>
                  <a:pt x="59302" y="98543"/>
                  <a:pt x="58512" y="98726"/>
                  <a:pt x="57388" y="99333"/>
                </a:cubicBezTo>
                <a:cubicBezTo>
                  <a:pt x="56810" y="99242"/>
                  <a:pt x="55807" y="99212"/>
                  <a:pt x="57783" y="98786"/>
                </a:cubicBezTo>
                <a:lnTo>
                  <a:pt x="57783" y="98786"/>
                </a:lnTo>
                <a:cubicBezTo>
                  <a:pt x="56658" y="98969"/>
                  <a:pt x="50883" y="99759"/>
                  <a:pt x="50852" y="100245"/>
                </a:cubicBezTo>
                <a:cubicBezTo>
                  <a:pt x="50817" y="100239"/>
                  <a:pt x="50773" y="100237"/>
                  <a:pt x="50723" y="100237"/>
                </a:cubicBezTo>
                <a:cubicBezTo>
                  <a:pt x="50259" y="100237"/>
                  <a:pt x="49245" y="100470"/>
                  <a:pt x="48998" y="100580"/>
                </a:cubicBezTo>
                <a:cubicBezTo>
                  <a:pt x="46475" y="100975"/>
                  <a:pt x="46232" y="100975"/>
                  <a:pt x="43770" y="101400"/>
                </a:cubicBezTo>
                <a:lnTo>
                  <a:pt x="44469" y="101370"/>
                </a:lnTo>
                <a:lnTo>
                  <a:pt x="44469" y="101370"/>
                </a:lnTo>
                <a:cubicBezTo>
                  <a:pt x="43557" y="102099"/>
                  <a:pt x="42402" y="101826"/>
                  <a:pt x="40427" y="102191"/>
                </a:cubicBezTo>
                <a:lnTo>
                  <a:pt x="40457" y="102130"/>
                </a:lnTo>
                <a:lnTo>
                  <a:pt x="40457" y="102130"/>
                </a:lnTo>
                <a:cubicBezTo>
                  <a:pt x="38147" y="102251"/>
                  <a:pt x="37661" y="102373"/>
                  <a:pt x="37174" y="102464"/>
                </a:cubicBezTo>
                <a:cubicBezTo>
                  <a:pt x="36688" y="102586"/>
                  <a:pt x="36202" y="102677"/>
                  <a:pt x="33922" y="102707"/>
                </a:cubicBezTo>
                <a:lnTo>
                  <a:pt x="34196" y="103042"/>
                </a:lnTo>
                <a:cubicBezTo>
                  <a:pt x="34068" y="103366"/>
                  <a:pt x="33448" y="103443"/>
                  <a:pt x="32583" y="103443"/>
                </a:cubicBezTo>
                <a:cubicBezTo>
                  <a:pt x="31795" y="103443"/>
                  <a:pt x="30803" y="103379"/>
                  <a:pt x="29798" y="103379"/>
                </a:cubicBezTo>
                <a:cubicBezTo>
                  <a:pt x="29013" y="103379"/>
                  <a:pt x="28219" y="103418"/>
                  <a:pt x="27509" y="103558"/>
                </a:cubicBezTo>
                <a:lnTo>
                  <a:pt x="28481" y="103680"/>
                </a:lnTo>
                <a:cubicBezTo>
                  <a:pt x="28273" y="103738"/>
                  <a:pt x="28039" y="103762"/>
                  <a:pt x="27786" y="103762"/>
                </a:cubicBezTo>
                <a:cubicBezTo>
                  <a:pt x="26301" y="103762"/>
                  <a:pt x="24170" y="102911"/>
                  <a:pt x="22949" y="102859"/>
                </a:cubicBezTo>
                <a:cubicBezTo>
                  <a:pt x="22645" y="102799"/>
                  <a:pt x="23436" y="102738"/>
                  <a:pt x="23891" y="102677"/>
                </a:cubicBezTo>
                <a:cubicBezTo>
                  <a:pt x="23248" y="102625"/>
                  <a:pt x="22809" y="102602"/>
                  <a:pt x="22512" y="102602"/>
                </a:cubicBezTo>
                <a:cubicBezTo>
                  <a:pt x="21938" y="102602"/>
                  <a:pt x="21885" y="102689"/>
                  <a:pt x="21885" y="102829"/>
                </a:cubicBezTo>
                <a:cubicBezTo>
                  <a:pt x="21885" y="103011"/>
                  <a:pt x="22007" y="103285"/>
                  <a:pt x="20609" y="103346"/>
                </a:cubicBezTo>
                <a:cubicBezTo>
                  <a:pt x="20092" y="103103"/>
                  <a:pt x="21277" y="102707"/>
                  <a:pt x="19393" y="102647"/>
                </a:cubicBezTo>
                <a:cubicBezTo>
                  <a:pt x="19305" y="102629"/>
                  <a:pt x="19183" y="102622"/>
                  <a:pt x="19033" y="102622"/>
                </a:cubicBezTo>
                <a:cubicBezTo>
                  <a:pt x="18411" y="102622"/>
                  <a:pt x="17299" y="102750"/>
                  <a:pt x="16049" y="102799"/>
                </a:cubicBezTo>
                <a:cubicBezTo>
                  <a:pt x="15706" y="102819"/>
                  <a:pt x="15352" y="102830"/>
                  <a:pt x="14997" y="102830"/>
                </a:cubicBezTo>
                <a:cubicBezTo>
                  <a:pt x="13748" y="102830"/>
                  <a:pt x="12480" y="102691"/>
                  <a:pt x="11581" y="102312"/>
                </a:cubicBezTo>
                <a:lnTo>
                  <a:pt x="11581" y="102312"/>
                </a:lnTo>
                <a:cubicBezTo>
                  <a:pt x="12008" y="102579"/>
                  <a:pt x="12458" y="102845"/>
                  <a:pt x="11701" y="102845"/>
                </a:cubicBezTo>
                <a:cubicBezTo>
                  <a:pt x="11594" y="102845"/>
                  <a:pt x="11465" y="102840"/>
                  <a:pt x="11308" y="102829"/>
                </a:cubicBezTo>
                <a:cubicBezTo>
                  <a:pt x="10365" y="102677"/>
                  <a:pt x="9119" y="102160"/>
                  <a:pt x="8055" y="101583"/>
                </a:cubicBezTo>
                <a:cubicBezTo>
                  <a:pt x="6961" y="101005"/>
                  <a:pt x="6140" y="100367"/>
                  <a:pt x="5380" y="100093"/>
                </a:cubicBezTo>
                <a:cubicBezTo>
                  <a:pt x="5259" y="99911"/>
                  <a:pt x="5259" y="99820"/>
                  <a:pt x="5289" y="99789"/>
                </a:cubicBezTo>
                <a:cubicBezTo>
                  <a:pt x="5228" y="99729"/>
                  <a:pt x="5168" y="99668"/>
                  <a:pt x="5077" y="99607"/>
                </a:cubicBezTo>
                <a:cubicBezTo>
                  <a:pt x="5016" y="99546"/>
                  <a:pt x="4955" y="99485"/>
                  <a:pt x="4894" y="99425"/>
                </a:cubicBezTo>
                <a:cubicBezTo>
                  <a:pt x="4742" y="99273"/>
                  <a:pt x="4621" y="99121"/>
                  <a:pt x="4499" y="98938"/>
                </a:cubicBezTo>
                <a:cubicBezTo>
                  <a:pt x="4225" y="98574"/>
                  <a:pt x="4013" y="98178"/>
                  <a:pt x="3830" y="97662"/>
                </a:cubicBezTo>
                <a:cubicBezTo>
                  <a:pt x="3739" y="97419"/>
                  <a:pt x="3618" y="97175"/>
                  <a:pt x="3557" y="96963"/>
                </a:cubicBezTo>
                <a:cubicBezTo>
                  <a:pt x="3496" y="96719"/>
                  <a:pt x="3435" y="96476"/>
                  <a:pt x="3374" y="96264"/>
                </a:cubicBezTo>
                <a:cubicBezTo>
                  <a:pt x="3222" y="95868"/>
                  <a:pt x="3162" y="95504"/>
                  <a:pt x="3070" y="95291"/>
                </a:cubicBezTo>
                <a:cubicBezTo>
                  <a:pt x="3344" y="94957"/>
                  <a:pt x="3496" y="94288"/>
                  <a:pt x="3648" y="93437"/>
                </a:cubicBezTo>
                <a:cubicBezTo>
                  <a:pt x="3739" y="93011"/>
                  <a:pt x="3800" y="92555"/>
                  <a:pt x="3952" y="92069"/>
                </a:cubicBezTo>
                <a:cubicBezTo>
                  <a:pt x="4013" y="91826"/>
                  <a:pt x="4073" y="91583"/>
                  <a:pt x="4134" y="91339"/>
                </a:cubicBezTo>
                <a:cubicBezTo>
                  <a:pt x="4195" y="91096"/>
                  <a:pt x="4286" y="90853"/>
                  <a:pt x="4377" y="90610"/>
                </a:cubicBezTo>
                <a:cubicBezTo>
                  <a:pt x="4681" y="89607"/>
                  <a:pt x="5137" y="88695"/>
                  <a:pt x="5532" y="88057"/>
                </a:cubicBezTo>
                <a:cubicBezTo>
                  <a:pt x="5654" y="87905"/>
                  <a:pt x="5745" y="87753"/>
                  <a:pt x="5836" y="87631"/>
                </a:cubicBezTo>
                <a:cubicBezTo>
                  <a:pt x="5928" y="87540"/>
                  <a:pt x="6019" y="87449"/>
                  <a:pt x="6110" y="87358"/>
                </a:cubicBezTo>
                <a:cubicBezTo>
                  <a:pt x="6232" y="87277"/>
                  <a:pt x="6340" y="87223"/>
                  <a:pt x="6434" y="87223"/>
                </a:cubicBezTo>
                <a:cubicBezTo>
                  <a:pt x="6481" y="87223"/>
                  <a:pt x="6525" y="87236"/>
                  <a:pt x="6566" y="87266"/>
                </a:cubicBezTo>
                <a:cubicBezTo>
                  <a:pt x="6961" y="86659"/>
                  <a:pt x="7447" y="86051"/>
                  <a:pt x="7934" y="85443"/>
                </a:cubicBezTo>
                <a:cubicBezTo>
                  <a:pt x="8177" y="85169"/>
                  <a:pt x="8420" y="84865"/>
                  <a:pt x="8663" y="84592"/>
                </a:cubicBezTo>
                <a:cubicBezTo>
                  <a:pt x="8906" y="84288"/>
                  <a:pt x="9180" y="83984"/>
                  <a:pt x="9423" y="83710"/>
                </a:cubicBezTo>
                <a:lnTo>
                  <a:pt x="9453" y="83893"/>
                </a:lnTo>
                <a:cubicBezTo>
                  <a:pt x="11520" y="81795"/>
                  <a:pt x="12189" y="80944"/>
                  <a:pt x="12767" y="80032"/>
                </a:cubicBezTo>
                <a:cubicBezTo>
                  <a:pt x="12952" y="79905"/>
                  <a:pt x="13047" y="79860"/>
                  <a:pt x="13090" y="79860"/>
                </a:cubicBezTo>
                <a:cubicBezTo>
                  <a:pt x="13180" y="79860"/>
                  <a:pt x="13040" y="80062"/>
                  <a:pt x="13040" y="80123"/>
                </a:cubicBezTo>
                <a:cubicBezTo>
                  <a:pt x="14773" y="78786"/>
                  <a:pt x="15745" y="78057"/>
                  <a:pt x="16596" y="77327"/>
                </a:cubicBezTo>
                <a:cubicBezTo>
                  <a:pt x="17022" y="76962"/>
                  <a:pt x="17417" y="76598"/>
                  <a:pt x="17873" y="76142"/>
                </a:cubicBezTo>
                <a:cubicBezTo>
                  <a:pt x="18329" y="75716"/>
                  <a:pt x="18846" y="75199"/>
                  <a:pt x="19484" y="74531"/>
                </a:cubicBezTo>
                <a:lnTo>
                  <a:pt x="20031" y="74591"/>
                </a:lnTo>
                <a:cubicBezTo>
                  <a:pt x="20366" y="74227"/>
                  <a:pt x="21764" y="73406"/>
                  <a:pt x="23496" y="72373"/>
                </a:cubicBezTo>
                <a:cubicBezTo>
                  <a:pt x="25229" y="71309"/>
                  <a:pt x="27296" y="70063"/>
                  <a:pt x="29028" y="68695"/>
                </a:cubicBezTo>
                <a:lnTo>
                  <a:pt x="29028" y="68695"/>
                </a:lnTo>
                <a:cubicBezTo>
                  <a:pt x="28998" y="68755"/>
                  <a:pt x="28968" y="68875"/>
                  <a:pt x="28701" y="69085"/>
                </a:cubicBezTo>
                <a:lnTo>
                  <a:pt x="28701" y="69085"/>
                </a:lnTo>
                <a:cubicBezTo>
                  <a:pt x="32592" y="66048"/>
                  <a:pt x="39211" y="63769"/>
                  <a:pt x="40032" y="61673"/>
                </a:cubicBezTo>
                <a:lnTo>
                  <a:pt x="42646" y="59698"/>
                </a:lnTo>
                <a:lnTo>
                  <a:pt x="42646" y="59698"/>
                </a:lnTo>
                <a:cubicBezTo>
                  <a:pt x="41659" y="60257"/>
                  <a:pt x="41222" y="60451"/>
                  <a:pt x="41078" y="60451"/>
                </a:cubicBezTo>
                <a:cubicBezTo>
                  <a:pt x="40747" y="60451"/>
                  <a:pt x="41948" y="59435"/>
                  <a:pt x="41621" y="59435"/>
                </a:cubicBezTo>
                <a:cubicBezTo>
                  <a:pt x="41562" y="59435"/>
                  <a:pt x="41454" y="59468"/>
                  <a:pt x="41278" y="59546"/>
                </a:cubicBezTo>
                <a:cubicBezTo>
                  <a:pt x="42200" y="58931"/>
                  <a:pt x="43633" y="58303"/>
                  <a:pt x="43948" y="58303"/>
                </a:cubicBezTo>
                <a:cubicBezTo>
                  <a:pt x="44100" y="58303"/>
                  <a:pt x="43991" y="58450"/>
                  <a:pt x="43436" y="58816"/>
                </a:cubicBezTo>
                <a:lnTo>
                  <a:pt x="43132" y="58907"/>
                </a:lnTo>
                <a:cubicBezTo>
                  <a:pt x="43097" y="59035"/>
                  <a:pt x="43146" y="59091"/>
                  <a:pt x="43257" y="59091"/>
                </a:cubicBezTo>
                <a:cubicBezTo>
                  <a:pt x="43967" y="59091"/>
                  <a:pt x="47225" y="56860"/>
                  <a:pt x="47793" y="56860"/>
                </a:cubicBezTo>
                <a:cubicBezTo>
                  <a:pt x="47836" y="56860"/>
                  <a:pt x="47864" y="56873"/>
                  <a:pt x="47874" y="56901"/>
                </a:cubicBezTo>
                <a:cubicBezTo>
                  <a:pt x="54956" y="52585"/>
                  <a:pt x="62038" y="48694"/>
                  <a:pt x="68452" y="44196"/>
                </a:cubicBezTo>
                <a:lnTo>
                  <a:pt x="68452" y="44196"/>
                </a:lnTo>
                <a:lnTo>
                  <a:pt x="67388" y="44257"/>
                </a:lnTo>
                <a:cubicBezTo>
                  <a:pt x="68148" y="43770"/>
                  <a:pt x="68877" y="43223"/>
                  <a:pt x="69637" y="42707"/>
                </a:cubicBezTo>
                <a:cubicBezTo>
                  <a:pt x="69843" y="42613"/>
                  <a:pt x="70020" y="42557"/>
                  <a:pt x="70120" y="42557"/>
                </a:cubicBezTo>
                <a:cubicBezTo>
                  <a:pt x="70346" y="42557"/>
                  <a:pt x="70184" y="42840"/>
                  <a:pt x="69090" y="43618"/>
                </a:cubicBezTo>
                <a:cubicBezTo>
                  <a:pt x="70093" y="43284"/>
                  <a:pt x="71552" y="41491"/>
                  <a:pt x="71522" y="41339"/>
                </a:cubicBezTo>
                <a:cubicBezTo>
                  <a:pt x="72261" y="40841"/>
                  <a:pt x="72614" y="40656"/>
                  <a:pt x="72732" y="40656"/>
                </a:cubicBezTo>
                <a:cubicBezTo>
                  <a:pt x="72865" y="40656"/>
                  <a:pt x="72692" y="40896"/>
                  <a:pt x="72433" y="41187"/>
                </a:cubicBezTo>
                <a:cubicBezTo>
                  <a:pt x="72062" y="41632"/>
                  <a:pt x="71470" y="42158"/>
                  <a:pt x="71524" y="42158"/>
                </a:cubicBezTo>
                <a:cubicBezTo>
                  <a:pt x="71537" y="42158"/>
                  <a:pt x="71583" y="42130"/>
                  <a:pt x="71673" y="42068"/>
                </a:cubicBezTo>
                <a:cubicBezTo>
                  <a:pt x="72099" y="41764"/>
                  <a:pt x="72494" y="41400"/>
                  <a:pt x="72920" y="41065"/>
                </a:cubicBezTo>
                <a:lnTo>
                  <a:pt x="72920" y="41065"/>
                </a:lnTo>
                <a:lnTo>
                  <a:pt x="72585" y="41248"/>
                </a:lnTo>
                <a:cubicBezTo>
                  <a:pt x="73467" y="40275"/>
                  <a:pt x="73436" y="40032"/>
                  <a:pt x="75260" y="38573"/>
                </a:cubicBezTo>
                <a:cubicBezTo>
                  <a:pt x="75823" y="38165"/>
                  <a:pt x="76041" y="38089"/>
                  <a:pt x="76157" y="38089"/>
                </a:cubicBezTo>
                <a:cubicBezTo>
                  <a:pt x="76226" y="38089"/>
                  <a:pt x="76260" y="38116"/>
                  <a:pt x="76309" y="38116"/>
                </a:cubicBezTo>
                <a:cubicBezTo>
                  <a:pt x="76356" y="38116"/>
                  <a:pt x="76417" y="38091"/>
                  <a:pt x="76537" y="37995"/>
                </a:cubicBezTo>
                <a:cubicBezTo>
                  <a:pt x="76540" y="37998"/>
                  <a:pt x="76544" y="38000"/>
                  <a:pt x="76549" y="38000"/>
                </a:cubicBezTo>
                <a:cubicBezTo>
                  <a:pt x="76599" y="38000"/>
                  <a:pt x="76768" y="37858"/>
                  <a:pt x="77236" y="37418"/>
                </a:cubicBezTo>
                <a:cubicBezTo>
                  <a:pt x="78117" y="36658"/>
                  <a:pt x="78999" y="35898"/>
                  <a:pt x="79850" y="35108"/>
                </a:cubicBezTo>
                <a:lnTo>
                  <a:pt x="79850" y="35108"/>
                </a:lnTo>
                <a:lnTo>
                  <a:pt x="78543" y="35746"/>
                </a:lnTo>
                <a:cubicBezTo>
                  <a:pt x="79029" y="35138"/>
                  <a:pt x="79607" y="34591"/>
                  <a:pt x="79911" y="34257"/>
                </a:cubicBezTo>
                <a:cubicBezTo>
                  <a:pt x="80054" y="34098"/>
                  <a:pt x="80114" y="34005"/>
                  <a:pt x="80034" y="34005"/>
                </a:cubicBezTo>
                <a:cubicBezTo>
                  <a:pt x="79967" y="34005"/>
                  <a:pt x="79802" y="34071"/>
                  <a:pt x="79504" y="34217"/>
                </a:cubicBezTo>
                <a:lnTo>
                  <a:pt x="79504" y="34217"/>
                </a:lnTo>
                <a:cubicBezTo>
                  <a:pt x="80631" y="33633"/>
                  <a:pt x="82933" y="31429"/>
                  <a:pt x="84744" y="28877"/>
                </a:cubicBezTo>
                <a:cubicBezTo>
                  <a:pt x="85656" y="27570"/>
                  <a:pt x="86507" y="26232"/>
                  <a:pt x="87023" y="25047"/>
                </a:cubicBezTo>
                <a:cubicBezTo>
                  <a:pt x="87297" y="24469"/>
                  <a:pt x="87510" y="23922"/>
                  <a:pt x="87662" y="23527"/>
                </a:cubicBezTo>
                <a:cubicBezTo>
                  <a:pt x="87753" y="23314"/>
                  <a:pt x="87844" y="23132"/>
                  <a:pt x="87905" y="22980"/>
                </a:cubicBezTo>
                <a:cubicBezTo>
                  <a:pt x="87966" y="22797"/>
                  <a:pt x="87996" y="22676"/>
                  <a:pt x="88057" y="22585"/>
                </a:cubicBezTo>
                <a:cubicBezTo>
                  <a:pt x="88118" y="22007"/>
                  <a:pt x="88239" y="21460"/>
                  <a:pt x="88270" y="20882"/>
                </a:cubicBezTo>
                <a:cubicBezTo>
                  <a:pt x="88300" y="20579"/>
                  <a:pt x="88330" y="20305"/>
                  <a:pt x="88361" y="20001"/>
                </a:cubicBezTo>
                <a:cubicBezTo>
                  <a:pt x="88361" y="19727"/>
                  <a:pt x="88361" y="19424"/>
                  <a:pt x="88361" y="19120"/>
                </a:cubicBezTo>
                <a:cubicBezTo>
                  <a:pt x="88422" y="18512"/>
                  <a:pt x="88330" y="17904"/>
                  <a:pt x="88300" y="17265"/>
                </a:cubicBezTo>
                <a:cubicBezTo>
                  <a:pt x="88270" y="16931"/>
                  <a:pt x="88209" y="16627"/>
                  <a:pt x="88148" y="16293"/>
                </a:cubicBezTo>
                <a:cubicBezTo>
                  <a:pt x="88087" y="15958"/>
                  <a:pt x="88057" y="15624"/>
                  <a:pt x="87935" y="15290"/>
                </a:cubicBezTo>
                <a:lnTo>
                  <a:pt x="87935" y="15290"/>
                </a:lnTo>
                <a:cubicBezTo>
                  <a:pt x="87991" y="15595"/>
                  <a:pt x="87919" y="15875"/>
                  <a:pt x="87791" y="15875"/>
                </a:cubicBezTo>
                <a:cubicBezTo>
                  <a:pt x="87779" y="15875"/>
                  <a:pt x="87766" y="15872"/>
                  <a:pt x="87753" y="15867"/>
                </a:cubicBezTo>
                <a:cubicBezTo>
                  <a:pt x="87692" y="15806"/>
                  <a:pt x="87601" y="15685"/>
                  <a:pt x="87479" y="15442"/>
                </a:cubicBezTo>
                <a:cubicBezTo>
                  <a:pt x="87358" y="15168"/>
                  <a:pt x="87236" y="14773"/>
                  <a:pt x="87054" y="14226"/>
                </a:cubicBezTo>
                <a:lnTo>
                  <a:pt x="87054" y="14226"/>
                </a:lnTo>
                <a:cubicBezTo>
                  <a:pt x="87117" y="14249"/>
                  <a:pt x="87171" y="14260"/>
                  <a:pt x="87216" y="14260"/>
                </a:cubicBezTo>
                <a:cubicBezTo>
                  <a:pt x="87407" y="14260"/>
                  <a:pt x="87437" y="14060"/>
                  <a:pt x="87388" y="13740"/>
                </a:cubicBezTo>
                <a:cubicBezTo>
                  <a:pt x="87327" y="13344"/>
                  <a:pt x="87145" y="12706"/>
                  <a:pt x="86811" y="12068"/>
                </a:cubicBezTo>
                <a:cubicBezTo>
                  <a:pt x="86191" y="10800"/>
                  <a:pt x="85171" y="9388"/>
                  <a:pt x="84750" y="8445"/>
                </a:cubicBezTo>
                <a:lnTo>
                  <a:pt x="84750" y="8445"/>
                </a:lnTo>
                <a:cubicBezTo>
                  <a:pt x="84795" y="8558"/>
                  <a:pt x="84795" y="8607"/>
                  <a:pt x="84758" y="8607"/>
                </a:cubicBezTo>
                <a:cubicBezTo>
                  <a:pt x="84700" y="8607"/>
                  <a:pt x="84553" y="8486"/>
                  <a:pt x="84349" y="8299"/>
                </a:cubicBezTo>
                <a:cubicBezTo>
                  <a:pt x="83923" y="7964"/>
                  <a:pt x="83345" y="7387"/>
                  <a:pt x="82707" y="6901"/>
                </a:cubicBezTo>
                <a:cubicBezTo>
                  <a:pt x="81897" y="6268"/>
                  <a:pt x="81087" y="5765"/>
                  <a:pt x="80870" y="5765"/>
                </a:cubicBezTo>
                <a:cubicBezTo>
                  <a:pt x="80753" y="5765"/>
                  <a:pt x="80807" y="5911"/>
                  <a:pt x="81127" y="6262"/>
                </a:cubicBezTo>
                <a:cubicBezTo>
                  <a:pt x="80336" y="5715"/>
                  <a:pt x="80367" y="5624"/>
                  <a:pt x="80458" y="5533"/>
                </a:cubicBezTo>
                <a:cubicBezTo>
                  <a:pt x="80519" y="5472"/>
                  <a:pt x="80701" y="5381"/>
                  <a:pt x="80093" y="4894"/>
                </a:cubicBezTo>
                <a:cubicBezTo>
                  <a:pt x="79029" y="4347"/>
                  <a:pt x="77935" y="3861"/>
                  <a:pt x="76750" y="3344"/>
                </a:cubicBezTo>
                <a:cubicBezTo>
                  <a:pt x="75595" y="2858"/>
                  <a:pt x="74379" y="2402"/>
                  <a:pt x="73102" y="1976"/>
                </a:cubicBezTo>
                <a:cubicBezTo>
                  <a:pt x="70549" y="1186"/>
                  <a:pt x="67813" y="578"/>
                  <a:pt x="65017" y="365"/>
                </a:cubicBezTo>
                <a:lnTo>
                  <a:pt x="65017" y="365"/>
                </a:lnTo>
                <a:cubicBezTo>
                  <a:pt x="64895" y="487"/>
                  <a:pt x="65807" y="791"/>
                  <a:pt x="64591" y="852"/>
                </a:cubicBezTo>
                <a:cubicBezTo>
                  <a:pt x="63649" y="548"/>
                  <a:pt x="62676" y="244"/>
                  <a:pt x="617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400"/>
              <a:t>‹#›</a:t>
            </a:fld>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0" st="0"/>
                                            </p:txEl>
                                          </p:spTgt>
                                        </p:tgtEl>
                                        <p:attrNameLst>
                                          <p:attrName>style.visibility</p:attrName>
                                        </p:attrNameLst>
                                      </p:cBhvr>
                                      <p:to>
                                        <p:strVal val="visible"/>
                                      </p:to>
                                    </p:set>
                                    <p:animEffect filter="fade" transition="in">
                                      <p:cBhvr>
                                        <p:cTn dur="200"/>
                                        <p:tgtEl>
                                          <p:spTgt spid="4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1" st="1"/>
                                            </p:txEl>
                                          </p:spTgt>
                                        </p:tgtEl>
                                        <p:attrNameLst>
                                          <p:attrName>style.visibility</p:attrName>
                                        </p:attrNameLst>
                                      </p:cBhvr>
                                      <p:to>
                                        <p:strVal val="visible"/>
                                      </p:to>
                                    </p:set>
                                    <p:animEffect filter="fade" transition="in">
                                      <p:cBhvr>
                                        <p:cTn dur="200"/>
                                        <p:tgtEl>
                                          <p:spTgt spid="4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2" st="2"/>
                                            </p:txEl>
                                          </p:spTgt>
                                        </p:tgtEl>
                                        <p:attrNameLst>
                                          <p:attrName>style.visibility</p:attrName>
                                        </p:attrNameLst>
                                      </p:cBhvr>
                                      <p:to>
                                        <p:strVal val="visible"/>
                                      </p:to>
                                    </p:set>
                                    <p:animEffect filter="fade" transition="in">
                                      <p:cBhvr>
                                        <p:cTn dur="200"/>
                                        <p:tgtEl>
                                          <p:spTgt spid="4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3" st="3"/>
                                            </p:txEl>
                                          </p:spTgt>
                                        </p:tgtEl>
                                        <p:attrNameLst>
                                          <p:attrName>style.visibility</p:attrName>
                                        </p:attrNameLst>
                                      </p:cBhvr>
                                      <p:to>
                                        <p:strVal val="visible"/>
                                      </p:to>
                                    </p:set>
                                    <p:animEffect filter="fade" transition="in">
                                      <p:cBhvr>
                                        <p:cTn dur="200"/>
                                        <p:tgtEl>
                                          <p:spTgt spid="4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4" st="4"/>
                                            </p:txEl>
                                          </p:spTgt>
                                        </p:tgtEl>
                                        <p:attrNameLst>
                                          <p:attrName>style.visibility</p:attrName>
                                        </p:attrNameLst>
                                      </p:cBhvr>
                                      <p:to>
                                        <p:strVal val="visible"/>
                                      </p:to>
                                    </p:set>
                                    <p:animEffect filter="fade" transition="in">
                                      <p:cBhvr>
                                        <p:cTn dur="200"/>
                                        <p:tgtEl>
                                          <p:spTgt spid="48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53"/>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73" name="Google Shape;873;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Play Note</a:t>
            </a:r>
            <a:endParaRPr>
              <a:latin typeface="Lexend"/>
              <a:ea typeface="Lexend"/>
              <a:cs typeface="Lexend"/>
              <a:sym typeface="Lexend"/>
            </a:endParaRPr>
          </a:p>
        </p:txBody>
      </p:sp>
      <p:sp>
        <p:nvSpPr>
          <p:cNvPr id="874" name="Google Shape;874;p53"/>
          <p:cNvSpPr txBox="1"/>
          <p:nvPr>
            <p:ph idx="4294967295" type="body"/>
          </p:nvPr>
        </p:nvSpPr>
        <p:spPr>
          <a:xfrm>
            <a:off x="1004950" y="1215750"/>
            <a:ext cx="7623600" cy="1722300"/>
          </a:xfrm>
          <a:prstGeom prst="rect">
            <a:avLst/>
          </a:prstGeom>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SzPts val="2600"/>
              <a:buChar char="➔"/>
            </a:pPr>
            <a:r>
              <a:rPr lang="en" sz="2400"/>
              <a:t>[ </a:t>
            </a:r>
            <a:r>
              <a:rPr lang="en" sz="2400">
                <a:solidFill>
                  <a:srgbClr val="E26E69"/>
                </a:solidFill>
              </a:rPr>
              <a:t>Packet </a:t>
            </a:r>
            <a:r>
              <a:rPr lang="en" sz="2400">
                <a:solidFill>
                  <a:schemeClr val="lt2"/>
                </a:solidFill>
              </a:rPr>
              <a:t>Type</a:t>
            </a:r>
            <a:r>
              <a:rPr lang="en" sz="2400"/>
              <a:t>, </a:t>
            </a:r>
            <a:r>
              <a:rPr lang="en" sz="2400">
                <a:solidFill>
                  <a:srgbClr val="FFC245"/>
                </a:solidFill>
              </a:rPr>
              <a:t>Amount of notes</a:t>
            </a:r>
            <a:r>
              <a:rPr lang="en" sz="2400"/>
              <a:t>, [ Notes ] ]</a:t>
            </a:r>
            <a:endParaRPr sz="2600"/>
          </a:p>
          <a:p>
            <a:pPr indent="-393700" lvl="1" marL="914400" rtl="0" algn="l">
              <a:lnSpc>
                <a:spcPct val="150000"/>
              </a:lnSpc>
              <a:spcBef>
                <a:spcPts val="0"/>
              </a:spcBef>
              <a:spcAft>
                <a:spcPts val="0"/>
              </a:spcAft>
              <a:buSzPts val="2600"/>
              <a:buChar char="↳"/>
            </a:pPr>
            <a:r>
              <a:rPr lang="en" sz="2600"/>
              <a:t>Notes: [ </a:t>
            </a:r>
            <a:r>
              <a:rPr lang="en" sz="2600">
                <a:solidFill>
                  <a:schemeClr val="accent5"/>
                </a:solidFill>
              </a:rPr>
              <a:t>Note Number</a:t>
            </a:r>
            <a:r>
              <a:rPr lang="en" sz="2600"/>
              <a:t>, </a:t>
            </a:r>
            <a:r>
              <a:rPr lang="en" sz="2600">
                <a:solidFill>
                  <a:srgbClr val="4A86E8"/>
                </a:solidFill>
              </a:rPr>
              <a:t>Velocity</a:t>
            </a:r>
            <a:r>
              <a:rPr lang="en" sz="2600"/>
              <a:t>]</a:t>
            </a:r>
            <a:endParaRPr sz="1800"/>
          </a:p>
          <a:p>
            <a:pPr indent="-393700" lvl="0" marL="457200" rtl="0" algn="l">
              <a:lnSpc>
                <a:spcPct val="150000"/>
              </a:lnSpc>
              <a:spcBef>
                <a:spcPts val="0"/>
              </a:spcBef>
              <a:spcAft>
                <a:spcPts val="0"/>
              </a:spcAft>
              <a:buSzPts val="2600"/>
              <a:buChar char="➔"/>
            </a:pPr>
            <a:r>
              <a:rPr lang="en" sz="2600"/>
              <a:t>[ </a:t>
            </a:r>
            <a:r>
              <a:rPr lang="en" sz="2600">
                <a:solidFill>
                  <a:srgbClr val="E26E69"/>
                </a:solidFill>
              </a:rPr>
              <a:t>‘N’</a:t>
            </a:r>
            <a:r>
              <a:rPr lang="en" sz="2600"/>
              <a:t>,</a:t>
            </a:r>
            <a:r>
              <a:rPr lang="en" sz="2600">
                <a:solidFill>
                  <a:schemeClr val="accent3"/>
                </a:solidFill>
              </a:rPr>
              <a:t> </a:t>
            </a:r>
            <a:r>
              <a:rPr lang="en" sz="2600">
                <a:solidFill>
                  <a:srgbClr val="FFC245"/>
                </a:solidFill>
              </a:rPr>
              <a:t>2</a:t>
            </a:r>
            <a:r>
              <a:rPr lang="en" sz="2600"/>
              <a:t>,</a:t>
            </a:r>
            <a:r>
              <a:rPr lang="en" sz="2600">
                <a:solidFill>
                  <a:schemeClr val="accent3"/>
                </a:solidFill>
              </a:rPr>
              <a:t> </a:t>
            </a:r>
            <a:r>
              <a:rPr lang="en" sz="2600">
                <a:solidFill>
                  <a:srgbClr val="75AF6C"/>
                </a:solidFill>
              </a:rPr>
              <a:t>60</a:t>
            </a:r>
            <a:r>
              <a:rPr lang="en" sz="2600"/>
              <a:t>,</a:t>
            </a:r>
            <a:r>
              <a:rPr lang="en" sz="2600">
                <a:solidFill>
                  <a:schemeClr val="accent3"/>
                </a:solidFill>
              </a:rPr>
              <a:t> </a:t>
            </a:r>
            <a:r>
              <a:rPr lang="en" sz="2600">
                <a:solidFill>
                  <a:srgbClr val="4A86E8"/>
                </a:solidFill>
              </a:rPr>
              <a:t>255</a:t>
            </a:r>
            <a:r>
              <a:rPr lang="en" sz="2600"/>
              <a:t>, </a:t>
            </a:r>
            <a:r>
              <a:rPr lang="en" sz="2600">
                <a:solidFill>
                  <a:schemeClr val="accent5"/>
                </a:solidFill>
              </a:rPr>
              <a:t>67</a:t>
            </a:r>
            <a:r>
              <a:rPr lang="en" sz="2600"/>
              <a:t>,</a:t>
            </a:r>
            <a:r>
              <a:rPr lang="en" sz="2600">
                <a:solidFill>
                  <a:schemeClr val="accent3"/>
                </a:solidFill>
              </a:rPr>
              <a:t> </a:t>
            </a:r>
            <a:r>
              <a:rPr lang="en" sz="2600">
                <a:solidFill>
                  <a:srgbClr val="4A86E8"/>
                </a:solidFill>
              </a:rPr>
              <a:t>127</a:t>
            </a:r>
            <a:r>
              <a:rPr lang="en" sz="2600"/>
              <a:t>]</a:t>
            </a:r>
            <a:endParaRPr sz="2600"/>
          </a:p>
        </p:txBody>
      </p:sp>
      <p:cxnSp>
        <p:nvCxnSpPr>
          <p:cNvPr id="875" name="Google Shape;875;p53"/>
          <p:cNvCxnSpPr>
            <a:endCxn id="876" idx="0"/>
          </p:cNvCxnSpPr>
          <p:nvPr/>
        </p:nvCxnSpPr>
        <p:spPr>
          <a:xfrm rot="5400000">
            <a:off x="1365000" y="3034625"/>
            <a:ext cx="737400" cy="626700"/>
          </a:xfrm>
          <a:prstGeom prst="curvedConnector3">
            <a:avLst>
              <a:gd fmla="val 50000" name="adj1"/>
            </a:avLst>
          </a:prstGeom>
          <a:noFill/>
          <a:ln cap="flat" cmpd="sng" w="19050">
            <a:solidFill>
              <a:srgbClr val="E26E69"/>
            </a:solidFill>
            <a:prstDash val="solid"/>
            <a:round/>
            <a:headEnd len="med" w="med" type="none"/>
            <a:tailEnd len="med" w="med" type="stealth"/>
          </a:ln>
        </p:spPr>
      </p:cxnSp>
      <p:sp>
        <p:nvSpPr>
          <p:cNvPr id="876" name="Google Shape;876;p53"/>
          <p:cNvSpPr txBox="1"/>
          <p:nvPr/>
        </p:nvSpPr>
        <p:spPr>
          <a:xfrm>
            <a:off x="1088550" y="3716675"/>
            <a:ext cx="6636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26E69"/>
                </a:solidFill>
                <a:latin typeface="Lexend"/>
                <a:ea typeface="Lexend"/>
                <a:cs typeface="Lexend"/>
                <a:sym typeface="Lexend"/>
              </a:rPr>
              <a:t>Play Note</a:t>
            </a:r>
            <a:endParaRPr>
              <a:solidFill>
                <a:srgbClr val="E26E69"/>
              </a:solidFill>
              <a:latin typeface="Lexend"/>
              <a:ea typeface="Lexend"/>
              <a:cs typeface="Lexend"/>
              <a:sym typeface="Lexend"/>
            </a:endParaRPr>
          </a:p>
        </p:txBody>
      </p:sp>
      <p:sp>
        <p:nvSpPr>
          <p:cNvPr id="877" name="Google Shape;877;p53"/>
          <p:cNvSpPr txBox="1"/>
          <p:nvPr/>
        </p:nvSpPr>
        <p:spPr>
          <a:xfrm>
            <a:off x="1455500" y="3564350"/>
            <a:ext cx="977100" cy="9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C245"/>
                </a:solidFill>
                <a:latin typeface="Lexend"/>
                <a:ea typeface="Lexend"/>
                <a:cs typeface="Lexend"/>
                <a:sym typeface="Lexend"/>
              </a:rPr>
              <a:t>How many Notes</a:t>
            </a:r>
            <a:endParaRPr>
              <a:solidFill>
                <a:srgbClr val="FFC245"/>
              </a:solidFill>
              <a:latin typeface="Lexend"/>
              <a:ea typeface="Lexend"/>
              <a:cs typeface="Lexend"/>
              <a:sym typeface="Lexend"/>
            </a:endParaRPr>
          </a:p>
        </p:txBody>
      </p:sp>
      <p:cxnSp>
        <p:nvCxnSpPr>
          <p:cNvPr id="878" name="Google Shape;878;p53"/>
          <p:cNvCxnSpPr>
            <a:endCxn id="879" idx="0"/>
          </p:cNvCxnSpPr>
          <p:nvPr/>
        </p:nvCxnSpPr>
        <p:spPr>
          <a:xfrm rot="5400000">
            <a:off x="2554825" y="3122600"/>
            <a:ext cx="603600" cy="279900"/>
          </a:xfrm>
          <a:prstGeom prst="curvedConnector3">
            <a:avLst>
              <a:gd fmla="val 50000" name="adj1"/>
            </a:avLst>
          </a:prstGeom>
          <a:noFill/>
          <a:ln cap="flat" cmpd="sng" w="19050">
            <a:solidFill>
              <a:srgbClr val="75AF6C"/>
            </a:solidFill>
            <a:prstDash val="solid"/>
            <a:round/>
            <a:headEnd len="med" w="med" type="none"/>
            <a:tailEnd len="med" w="med" type="stealth"/>
          </a:ln>
        </p:spPr>
      </p:cxnSp>
      <p:sp>
        <p:nvSpPr>
          <p:cNvPr id="879" name="Google Shape;879;p53"/>
          <p:cNvSpPr txBox="1"/>
          <p:nvPr/>
        </p:nvSpPr>
        <p:spPr>
          <a:xfrm>
            <a:off x="2228125" y="3564350"/>
            <a:ext cx="977100" cy="8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5AF6C"/>
                </a:solidFill>
                <a:latin typeface="Lexend"/>
                <a:ea typeface="Lexend"/>
                <a:cs typeface="Lexend"/>
                <a:sym typeface="Lexend"/>
              </a:rPr>
              <a:t>Middle C on the piano</a:t>
            </a:r>
            <a:endParaRPr>
              <a:solidFill>
                <a:srgbClr val="75AF6C"/>
              </a:solidFill>
              <a:latin typeface="Lexend"/>
              <a:ea typeface="Lexend"/>
              <a:cs typeface="Lexend"/>
              <a:sym typeface="Lexend"/>
            </a:endParaRPr>
          </a:p>
        </p:txBody>
      </p:sp>
      <p:cxnSp>
        <p:nvCxnSpPr>
          <p:cNvPr id="880" name="Google Shape;880;p53"/>
          <p:cNvCxnSpPr/>
          <p:nvPr/>
        </p:nvCxnSpPr>
        <p:spPr>
          <a:xfrm flipH="1" rot="-5400000">
            <a:off x="3101425" y="3225875"/>
            <a:ext cx="778500" cy="203100"/>
          </a:xfrm>
          <a:prstGeom prst="curvedConnector3">
            <a:avLst>
              <a:gd fmla="val 50000" name="adj1"/>
            </a:avLst>
          </a:prstGeom>
          <a:noFill/>
          <a:ln cap="flat" cmpd="sng" w="19050">
            <a:solidFill>
              <a:srgbClr val="4A86E8"/>
            </a:solidFill>
            <a:prstDash val="solid"/>
            <a:round/>
            <a:headEnd len="med" w="med" type="none"/>
            <a:tailEnd len="med" w="med" type="stealth"/>
          </a:ln>
        </p:spPr>
      </p:cxnSp>
      <p:sp>
        <p:nvSpPr>
          <p:cNvPr id="881" name="Google Shape;881;p53"/>
          <p:cNvSpPr txBox="1"/>
          <p:nvPr/>
        </p:nvSpPr>
        <p:spPr>
          <a:xfrm>
            <a:off x="3103675" y="4097675"/>
            <a:ext cx="9771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A86E8"/>
                </a:solidFill>
                <a:latin typeface="Lexend"/>
                <a:ea typeface="Lexend"/>
                <a:cs typeface="Lexend"/>
                <a:sym typeface="Lexend"/>
              </a:rPr>
              <a:t>Hit the note as hard as we can</a:t>
            </a:r>
            <a:endParaRPr>
              <a:solidFill>
                <a:srgbClr val="4A86E8"/>
              </a:solidFill>
              <a:latin typeface="Lexend"/>
              <a:ea typeface="Lexend"/>
              <a:cs typeface="Lexend"/>
              <a:sym typeface="Lexend"/>
            </a:endParaRPr>
          </a:p>
          <a:p>
            <a:pPr indent="0" lvl="0" marL="0" rtl="0" algn="ctr">
              <a:spcBef>
                <a:spcPts val="0"/>
              </a:spcBef>
              <a:spcAft>
                <a:spcPts val="0"/>
              </a:spcAft>
              <a:buNone/>
            </a:pPr>
            <a:r>
              <a:t/>
            </a:r>
            <a:endParaRPr>
              <a:solidFill>
                <a:srgbClr val="4A86E8"/>
              </a:solidFill>
              <a:latin typeface="Lexend"/>
              <a:ea typeface="Lexend"/>
              <a:cs typeface="Lexend"/>
              <a:sym typeface="Lexend"/>
            </a:endParaRPr>
          </a:p>
        </p:txBody>
      </p:sp>
      <p:sp>
        <p:nvSpPr>
          <p:cNvPr id="882" name="Google Shape;882;p53"/>
          <p:cNvSpPr/>
          <p:nvPr/>
        </p:nvSpPr>
        <p:spPr>
          <a:xfrm>
            <a:off x="2028775" y="2877650"/>
            <a:ext cx="434712" cy="728432"/>
          </a:xfrm>
          <a:custGeom>
            <a:rect b="b" l="l" r="r" t="t"/>
            <a:pathLst>
              <a:path extrusionOk="0" h="29866" w="23228">
                <a:moveTo>
                  <a:pt x="23228" y="0"/>
                </a:moveTo>
                <a:cubicBezTo>
                  <a:pt x="23228" y="4002"/>
                  <a:pt x="17947" y="6020"/>
                  <a:pt x="15117" y="8850"/>
                </a:cubicBezTo>
                <a:cubicBezTo>
                  <a:pt x="11187" y="12780"/>
                  <a:pt x="9460" y="18562"/>
                  <a:pt x="5530" y="22492"/>
                </a:cubicBezTo>
                <a:cubicBezTo>
                  <a:pt x="3357" y="24665"/>
                  <a:pt x="0" y="26794"/>
                  <a:pt x="0" y="29866"/>
                </a:cubicBezTo>
              </a:path>
            </a:pathLst>
          </a:custGeom>
          <a:noFill/>
          <a:ln cap="flat" cmpd="sng" w="19050">
            <a:solidFill>
              <a:schemeClr val="dk2"/>
            </a:solidFill>
            <a:prstDash val="solid"/>
            <a:round/>
            <a:headEnd len="med" w="med" type="none"/>
            <a:tailEnd len="med" w="med" type="stealth"/>
          </a:ln>
        </p:spPr>
      </p:sp>
      <p:cxnSp>
        <p:nvCxnSpPr>
          <p:cNvPr id="883" name="Google Shape;883;p53"/>
          <p:cNvCxnSpPr>
            <a:endCxn id="884" idx="0"/>
          </p:cNvCxnSpPr>
          <p:nvPr/>
        </p:nvCxnSpPr>
        <p:spPr>
          <a:xfrm flipH="1" rot="-5400000">
            <a:off x="3919913" y="3024575"/>
            <a:ext cx="868500" cy="515700"/>
          </a:xfrm>
          <a:prstGeom prst="curvedConnector3">
            <a:avLst>
              <a:gd fmla="val 50000" name="adj1"/>
            </a:avLst>
          </a:prstGeom>
          <a:noFill/>
          <a:ln cap="flat" cmpd="sng" w="19050">
            <a:solidFill>
              <a:srgbClr val="75AF6C"/>
            </a:solidFill>
            <a:prstDash val="solid"/>
            <a:round/>
            <a:headEnd len="med" w="med" type="none"/>
            <a:tailEnd len="med" w="med" type="stealth"/>
          </a:ln>
        </p:spPr>
      </p:cxnSp>
      <p:sp>
        <p:nvSpPr>
          <p:cNvPr id="884" name="Google Shape;884;p53"/>
          <p:cNvSpPr txBox="1"/>
          <p:nvPr/>
        </p:nvSpPr>
        <p:spPr>
          <a:xfrm>
            <a:off x="4123463" y="3716675"/>
            <a:ext cx="977100" cy="8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5AF6C"/>
                </a:solidFill>
                <a:latin typeface="Lexend"/>
                <a:ea typeface="Lexend"/>
                <a:cs typeface="Lexend"/>
                <a:sym typeface="Lexend"/>
              </a:rPr>
              <a:t>G4 on the piano</a:t>
            </a:r>
            <a:endParaRPr>
              <a:solidFill>
                <a:srgbClr val="75AF6C"/>
              </a:solidFill>
              <a:latin typeface="Lexend"/>
              <a:ea typeface="Lexend"/>
              <a:cs typeface="Lexend"/>
              <a:sym typeface="Lexend"/>
            </a:endParaRPr>
          </a:p>
          <a:p>
            <a:pPr indent="0" lvl="0" marL="0" rtl="0" algn="ctr">
              <a:spcBef>
                <a:spcPts val="0"/>
              </a:spcBef>
              <a:spcAft>
                <a:spcPts val="0"/>
              </a:spcAft>
              <a:buNone/>
            </a:pPr>
            <a:r>
              <a:t/>
            </a:r>
            <a:endParaRPr>
              <a:solidFill>
                <a:srgbClr val="75AF6C"/>
              </a:solidFill>
              <a:latin typeface="Lexend"/>
              <a:ea typeface="Lexend"/>
              <a:cs typeface="Lexend"/>
              <a:sym typeface="Lexend"/>
            </a:endParaRPr>
          </a:p>
        </p:txBody>
      </p:sp>
      <p:cxnSp>
        <p:nvCxnSpPr>
          <p:cNvPr id="885" name="Google Shape;885;p53"/>
          <p:cNvCxnSpPr>
            <a:stCxn id="874" idx="2"/>
          </p:cNvCxnSpPr>
          <p:nvPr/>
        </p:nvCxnSpPr>
        <p:spPr>
          <a:xfrm flipH="1" rot="-5400000">
            <a:off x="4809850" y="2944950"/>
            <a:ext cx="714300" cy="700500"/>
          </a:xfrm>
          <a:prstGeom prst="curvedConnector3">
            <a:avLst>
              <a:gd fmla="val 50000" name="adj1"/>
            </a:avLst>
          </a:prstGeom>
          <a:noFill/>
          <a:ln cap="flat" cmpd="sng" w="19050">
            <a:solidFill>
              <a:srgbClr val="4A86E8"/>
            </a:solidFill>
            <a:prstDash val="solid"/>
            <a:round/>
            <a:headEnd len="med" w="med" type="none"/>
            <a:tailEnd len="med" w="med" type="stealth"/>
          </a:ln>
        </p:spPr>
      </p:cxnSp>
      <p:sp>
        <p:nvSpPr>
          <p:cNvPr id="886" name="Google Shape;886;p53"/>
          <p:cNvSpPr txBox="1"/>
          <p:nvPr/>
        </p:nvSpPr>
        <p:spPr>
          <a:xfrm>
            <a:off x="5100575" y="3764975"/>
            <a:ext cx="977100" cy="10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A86E8"/>
                </a:solidFill>
                <a:latin typeface="Lexend"/>
                <a:ea typeface="Lexend"/>
                <a:cs typeface="Lexend"/>
                <a:sym typeface="Lexend"/>
              </a:rPr>
              <a:t>Hit the note only 50% strength</a:t>
            </a:r>
            <a:endParaRPr>
              <a:solidFill>
                <a:srgbClr val="4A86E8"/>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2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200"/>
                                        <p:tgtEl>
                                          <p:spTgt spid="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200"/>
                                        <p:tgtEl>
                                          <p:spTgt spid="882"/>
                                        </p:tgtEl>
                                      </p:cBhvr>
                                    </p:animEffect>
                                  </p:childTnLst>
                                </p:cTn>
                              </p:par>
                              <p:par>
                                <p:cTn fill="hold" nodeType="with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200"/>
                                        <p:tgtEl>
                                          <p:spTgt spid="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2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2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2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2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2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2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2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200"/>
                                        <p:tgtEl>
                                          <p:spTgt spid="8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grpSp>
        <p:nvGrpSpPr>
          <p:cNvPr id="891" name="Google Shape;891;p54"/>
          <p:cNvGrpSpPr/>
          <p:nvPr/>
        </p:nvGrpSpPr>
        <p:grpSpPr>
          <a:xfrm>
            <a:off x="1215276" y="2678235"/>
            <a:ext cx="1569604" cy="1052502"/>
            <a:chOff x="4028079" y="1507248"/>
            <a:chExt cx="2324650" cy="1482605"/>
          </a:xfrm>
        </p:grpSpPr>
        <p:sp>
          <p:nvSpPr>
            <p:cNvPr id="892" name="Google Shape;892;p54"/>
            <p:cNvSpPr/>
            <p:nvPr/>
          </p:nvSpPr>
          <p:spPr>
            <a:xfrm>
              <a:off x="4768326" y="2607873"/>
              <a:ext cx="845364" cy="333866"/>
            </a:xfrm>
            <a:custGeom>
              <a:rect b="b" l="l" r="r" t="t"/>
              <a:pathLst>
                <a:path extrusionOk="0" h="2262" w="4190">
                  <a:moveTo>
                    <a:pt x="2199" y="0"/>
                  </a:moveTo>
                  <a:lnTo>
                    <a:pt x="639" y="708"/>
                  </a:lnTo>
                  <a:lnTo>
                    <a:pt x="0" y="1928"/>
                  </a:lnTo>
                  <a:lnTo>
                    <a:pt x="2095" y="2261"/>
                  </a:lnTo>
                  <a:lnTo>
                    <a:pt x="4190" y="1928"/>
                  </a:lnTo>
                  <a:lnTo>
                    <a:pt x="3552" y="708"/>
                  </a:lnTo>
                  <a:lnTo>
                    <a:pt x="2199" y="0"/>
                  </a:ln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4"/>
            <p:cNvSpPr/>
            <p:nvPr/>
          </p:nvSpPr>
          <p:spPr>
            <a:xfrm>
              <a:off x="4028079" y="1507248"/>
              <a:ext cx="2324650" cy="1205134"/>
            </a:xfrm>
            <a:custGeom>
              <a:rect b="b" l="l" r="r" t="t"/>
              <a:pathLst>
                <a:path extrusionOk="0" h="8165" w="11522">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rgbClr val="667E9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4"/>
            <p:cNvSpPr/>
            <p:nvPr/>
          </p:nvSpPr>
          <p:spPr>
            <a:xfrm>
              <a:off x="4607324" y="2892291"/>
              <a:ext cx="1165957" cy="97562"/>
            </a:xfrm>
            <a:custGeom>
              <a:rect b="b" l="l" r="r" t="t"/>
              <a:pathLst>
                <a:path extrusionOk="0" h="661" w="5779">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4"/>
            <p:cNvSpPr/>
            <p:nvPr/>
          </p:nvSpPr>
          <p:spPr>
            <a:xfrm>
              <a:off x="4146914" y="1605547"/>
              <a:ext cx="2086778" cy="891784"/>
            </a:xfrm>
            <a:custGeom>
              <a:rect b="b" l="l" r="r" t="t"/>
              <a:pathLst>
                <a:path extrusionOk="0" h="6042" w="10343">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rgbClr val="869FB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4"/>
            <p:cNvSpPr/>
            <p:nvPr/>
          </p:nvSpPr>
          <p:spPr>
            <a:xfrm>
              <a:off x="4116247" y="1582965"/>
              <a:ext cx="2148314" cy="935916"/>
            </a:xfrm>
            <a:custGeom>
              <a:rect b="b" l="l" r="r" t="t"/>
              <a:pathLst>
                <a:path extrusionOk="0" h="6341" w="10648">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4"/>
            <p:cNvSpPr/>
            <p:nvPr/>
          </p:nvSpPr>
          <p:spPr>
            <a:xfrm>
              <a:off x="4607324" y="2892291"/>
              <a:ext cx="277417" cy="97562"/>
            </a:xfrm>
            <a:custGeom>
              <a:rect b="b" l="l" r="r" t="t"/>
              <a:pathLst>
                <a:path extrusionOk="0" h="661" w="1375">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4"/>
            <p:cNvSpPr/>
            <p:nvPr/>
          </p:nvSpPr>
          <p:spPr>
            <a:xfrm>
              <a:off x="4028079" y="1507248"/>
              <a:ext cx="272978" cy="1205134"/>
            </a:xfrm>
            <a:custGeom>
              <a:rect b="b" l="l" r="r" t="t"/>
              <a:pathLst>
                <a:path extrusionOk="0" h="8165" w="1353">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9" name="Google Shape;899;p54"/>
          <p:cNvPicPr preferRelativeResize="0"/>
          <p:nvPr/>
        </p:nvPicPr>
        <p:blipFill rotWithShape="1">
          <a:blip r:embed="rId3">
            <a:alphaModFix/>
          </a:blip>
          <a:srcRect b="0" l="0" r="49949" t="0"/>
          <a:stretch/>
        </p:blipFill>
        <p:spPr>
          <a:xfrm>
            <a:off x="5733400" y="1592701"/>
            <a:ext cx="2486875" cy="3312550"/>
          </a:xfrm>
          <a:prstGeom prst="rect">
            <a:avLst/>
          </a:prstGeom>
          <a:noFill/>
          <a:ln>
            <a:noFill/>
          </a:ln>
          <a:effectLst>
            <a:outerShdw blurRad="57150" rotWithShape="0" algn="bl" dir="5400000" dist="19050">
              <a:srgbClr val="000000">
                <a:alpha val="50000"/>
              </a:srgbClr>
            </a:outerShdw>
          </a:effectLst>
        </p:spPr>
      </p:pic>
      <p:sp>
        <p:nvSpPr>
          <p:cNvPr id="900" name="Google Shape;900;p54"/>
          <p:cNvSpPr/>
          <p:nvPr/>
        </p:nvSpPr>
        <p:spPr>
          <a:xfrm>
            <a:off x="1841425" y="1522850"/>
            <a:ext cx="2391473" cy="1261796"/>
          </a:xfrm>
          <a:custGeom>
            <a:rect b="b" l="l" r="r" t="t"/>
            <a:pathLst>
              <a:path extrusionOk="0" h="8397" w="8775">
                <a:moveTo>
                  <a:pt x="6790" y="0"/>
                </a:moveTo>
                <a:cubicBezTo>
                  <a:pt x="6786" y="0"/>
                  <a:pt x="6781" y="0"/>
                  <a:pt x="6777" y="0"/>
                </a:cubicBezTo>
                <a:lnTo>
                  <a:pt x="1942" y="35"/>
                </a:lnTo>
                <a:cubicBezTo>
                  <a:pt x="867" y="49"/>
                  <a:pt x="0" y="923"/>
                  <a:pt x="7" y="1998"/>
                </a:cubicBezTo>
                <a:lnTo>
                  <a:pt x="35" y="4939"/>
                </a:lnTo>
                <a:cubicBezTo>
                  <a:pt x="42" y="6017"/>
                  <a:pt x="916" y="6874"/>
                  <a:pt x="1985" y="6874"/>
                </a:cubicBezTo>
                <a:cubicBezTo>
                  <a:pt x="1989" y="6874"/>
                  <a:pt x="1994" y="6874"/>
                  <a:pt x="1998" y="6874"/>
                </a:cubicBezTo>
                <a:lnTo>
                  <a:pt x="4474" y="6860"/>
                </a:lnTo>
                <a:cubicBezTo>
                  <a:pt x="4478" y="6860"/>
                  <a:pt x="4481" y="6859"/>
                  <a:pt x="4485" y="6859"/>
                </a:cubicBezTo>
                <a:cubicBezTo>
                  <a:pt x="4522" y="6859"/>
                  <a:pt x="4551" y="6892"/>
                  <a:pt x="4557" y="6930"/>
                </a:cubicBezTo>
                <a:cubicBezTo>
                  <a:pt x="4613" y="7172"/>
                  <a:pt x="4738" y="8005"/>
                  <a:pt x="3982" y="8248"/>
                </a:cubicBezTo>
                <a:cubicBezTo>
                  <a:pt x="3919" y="8261"/>
                  <a:pt x="3919" y="8352"/>
                  <a:pt x="3989" y="8359"/>
                </a:cubicBezTo>
                <a:cubicBezTo>
                  <a:pt x="4102" y="8379"/>
                  <a:pt x="4244" y="8397"/>
                  <a:pt x="4399" y="8397"/>
                </a:cubicBezTo>
                <a:cubicBezTo>
                  <a:pt x="4974" y="8397"/>
                  <a:pt x="5715" y="8155"/>
                  <a:pt x="5737" y="6937"/>
                </a:cubicBezTo>
                <a:cubicBezTo>
                  <a:pt x="5737" y="6888"/>
                  <a:pt x="5771" y="6846"/>
                  <a:pt x="5820" y="6846"/>
                </a:cubicBezTo>
                <a:lnTo>
                  <a:pt x="6832" y="6839"/>
                </a:lnTo>
                <a:cubicBezTo>
                  <a:pt x="7908" y="6826"/>
                  <a:pt x="8775" y="5952"/>
                  <a:pt x="8768" y="4877"/>
                </a:cubicBezTo>
                <a:lnTo>
                  <a:pt x="8747" y="1936"/>
                </a:lnTo>
                <a:cubicBezTo>
                  <a:pt x="8733" y="858"/>
                  <a:pt x="7859" y="0"/>
                  <a:pt x="6790" y="0"/>
                </a:cubicBezTo>
                <a:close/>
              </a:path>
            </a:pathLst>
          </a:custGeom>
          <a:solidFill>
            <a:srgbClr val="F1F4F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4"/>
          <p:cNvSpPr/>
          <p:nvPr/>
        </p:nvSpPr>
        <p:spPr>
          <a:xfrm>
            <a:off x="3455601" y="1524954"/>
            <a:ext cx="773447" cy="1027830"/>
          </a:xfrm>
          <a:custGeom>
            <a:rect b="b" l="l" r="r" t="t"/>
            <a:pathLst>
              <a:path extrusionOk="0" h="6840" w="2838">
                <a:moveTo>
                  <a:pt x="1" y="0"/>
                </a:moveTo>
                <a:cubicBezTo>
                  <a:pt x="1076" y="7"/>
                  <a:pt x="1943" y="881"/>
                  <a:pt x="1950" y="1956"/>
                </a:cubicBezTo>
                <a:lnTo>
                  <a:pt x="1950" y="4890"/>
                </a:lnTo>
                <a:cubicBezTo>
                  <a:pt x="1943" y="5965"/>
                  <a:pt x="1076" y="6839"/>
                  <a:pt x="1" y="6839"/>
                </a:cubicBezTo>
                <a:lnTo>
                  <a:pt x="889" y="6839"/>
                </a:lnTo>
                <a:cubicBezTo>
                  <a:pt x="1964" y="6839"/>
                  <a:pt x="2838" y="5965"/>
                  <a:pt x="2838" y="4890"/>
                </a:cubicBezTo>
                <a:lnTo>
                  <a:pt x="2838" y="1956"/>
                </a:lnTo>
                <a:cubicBezTo>
                  <a:pt x="2838" y="881"/>
                  <a:pt x="1964" y="7"/>
                  <a:pt x="889" y="0"/>
                </a:cubicBezTo>
                <a:close/>
              </a:path>
            </a:pathLst>
          </a:custGeom>
          <a:solidFill>
            <a:srgbClr val="C0C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4"/>
          <p:cNvSpPr/>
          <p:nvPr/>
        </p:nvSpPr>
        <p:spPr>
          <a:xfrm>
            <a:off x="4661351" y="1095601"/>
            <a:ext cx="1692616" cy="1261807"/>
          </a:xfrm>
          <a:custGeom>
            <a:rect b="b" l="l" r="r" t="t"/>
            <a:pathLst>
              <a:path extrusionOk="0" h="10696" w="12903">
                <a:moveTo>
                  <a:pt x="1908" y="1"/>
                </a:moveTo>
                <a:cubicBezTo>
                  <a:pt x="854" y="1"/>
                  <a:pt x="1" y="854"/>
                  <a:pt x="1" y="1908"/>
                </a:cubicBezTo>
                <a:lnTo>
                  <a:pt x="1" y="6285"/>
                </a:lnTo>
                <a:cubicBezTo>
                  <a:pt x="1" y="7339"/>
                  <a:pt x="854" y="8192"/>
                  <a:pt x="1908" y="8192"/>
                </a:cubicBezTo>
                <a:lnTo>
                  <a:pt x="7797" y="8192"/>
                </a:lnTo>
                <a:cubicBezTo>
                  <a:pt x="7922" y="8192"/>
                  <a:pt x="8019" y="8303"/>
                  <a:pt x="8005" y="8428"/>
                </a:cubicBezTo>
                <a:cubicBezTo>
                  <a:pt x="7926" y="9062"/>
                  <a:pt x="7891" y="10695"/>
                  <a:pt x="9647" y="10695"/>
                </a:cubicBezTo>
                <a:cubicBezTo>
                  <a:pt x="9735" y="10695"/>
                  <a:pt x="9829" y="10691"/>
                  <a:pt x="9927" y="10682"/>
                </a:cubicBezTo>
                <a:cubicBezTo>
                  <a:pt x="9996" y="10675"/>
                  <a:pt x="10017" y="10585"/>
                  <a:pt x="9961" y="10551"/>
                </a:cubicBezTo>
                <a:cubicBezTo>
                  <a:pt x="9559" y="10322"/>
                  <a:pt x="8796" y="9684"/>
                  <a:pt x="9344" y="8331"/>
                </a:cubicBezTo>
                <a:cubicBezTo>
                  <a:pt x="9379" y="8255"/>
                  <a:pt x="9455" y="8206"/>
                  <a:pt x="9538" y="8206"/>
                </a:cubicBezTo>
                <a:lnTo>
                  <a:pt x="10995" y="8206"/>
                </a:lnTo>
                <a:cubicBezTo>
                  <a:pt x="12049" y="8206"/>
                  <a:pt x="12902" y="7353"/>
                  <a:pt x="12902" y="6299"/>
                </a:cubicBezTo>
                <a:lnTo>
                  <a:pt x="12902" y="1908"/>
                </a:lnTo>
                <a:cubicBezTo>
                  <a:pt x="12902" y="854"/>
                  <a:pt x="12049" y="1"/>
                  <a:pt x="10995" y="1"/>
                </a:cubicBezTo>
                <a:close/>
              </a:path>
            </a:pathLst>
          </a:custGeom>
          <a:solidFill>
            <a:srgbClr val="F1F4F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4"/>
          <p:cNvSpPr/>
          <p:nvPr/>
        </p:nvSpPr>
        <p:spPr>
          <a:xfrm>
            <a:off x="5987031" y="1095601"/>
            <a:ext cx="366910" cy="968180"/>
          </a:xfrm>
          <a:custGeom>
            <a:rect b="b" l="l" r="r" t="t"/>
            <a:pathLst>
              <a:path extrusionOk="0" h="8207" w="2797">
                <a:moveTo>
                  <a:pt x="889" y="1"/>
                </a:moveTo>
                <a:lnTo>
                  <a:pt x="889" y="8"/>
                </a:lnTo>
                <a:lnTo>
                  <a:pt x="1" y="8"/>
                </a:lnTo>
                <a:cubicBezTo>
                  <a:pt x="1048" y="8"/>
                  <a:pt x="1908" y="861"/>
                  <a:pt x="1908" y="1915"/>
                </a:cubicBezTo>
                <a:lnTo>
                  <a:pt x="1908" y="6299"/>
                </a:lnTo>
                <a:cubicBezTo>
                  <a:pt x="1908" y="7353"/>
                  <a:pt x="1048" y="8206"/>
                  <a:pt x="1" y="8206"/>
                </a:cubicBezTo>
                <a:lnTo>
                  <a:pt x="889" y="8206"/>
                </a:lnTo>
                <a:cubicBezTo>
                  <a:pt x="1943" y="8206"/>
                  <a:pt x="2796" y="7353"/>
                  <a:pt x="2796" y="6299"/>
                </a:cubicBezTo>
                <a:lnTo>
                  <a:pt x="2796" y="1908"/>
                </a:lnTo>
                <a:cubicBezTo>
                  <a:pt x="2796" y="854"/>
                  <a:pt x="1943" y="1"/>
                  <a:pt x="889" y="1"/>
                </a:cubicBezTo>
                <a:close/>
              </a:path>
            </a:pathLst>
          </a:custGeom>
          <a:solidFill>
            <a:srgbClr val="C0C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4"/>
          <p:cNvSpPr txBox="1"/>
          <p:nvPr/>
        </p:nvSpPr>
        <p:spPr>
          <a:xfrm>
            <a:off x="1841425" y="1635675"/>
            <a:ext cx="2144400" cy="806400"/>
          </a:xfrm>
          <a:prstGeom prst="rect">
            <a:avLst/>
          </a:prstGeom>
          <a:no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lt1"/>
                </a:solidFill>
                <a:latin typeface="Lexend"/>
                <a:ea typeface="Lexend"/>
                <a:cs typeface="Lexend"/>
                <a:sym typeface="Lexend"/>
              </a:rPr>
              <a:t>[ </a:t>
            </a:r>
            <a:r>
              <a:rPr lang="en" sz="1200">
                <a:solidFill>
                  <a:schemeClr val="lt2"/>
                </a:solidFill>
                <a:latin typeface="Lexend"/>
                <a:ea typeface="Lexend"/>
                <a:cs typeface="Lexend"/>
                <a:sym typeface="Lexend"/>
              </a:rPr>
              <a:t>‘N’</a:t>
            </a:r>
            <a:r>
              <a:rPr lang="en" sz="1200">
                <a:solidFill>
                  <a:schemeClr val="lt1"/>
                </a:solidFill>
                <a:latin typeface="Lexend"/>
                <a:ea typeface="Lexend"/>
                <a:cs typeface="Lexend"/>
                <a:sym typeface="Lexend"/>
              </a:rPr>
              <a:t>,</a:t>
            </a:r>
            <a:r>
              <a:rPr lang="en" sz="1200">
                <a:solidFill>
                  <a:schemeClr val="accent3"/>
                </a:solidFill>
                <a:latin typeface="Lexend"/>
                <a:ea typeface="Lexend"/>
                <a:cs typeface="Lexend"/>
                <a:sym typeface="Lexend"/>
              </a:rPr>
              <a:t> </a:t>
            </a:r>
            <a:r>
              <a:rPr lang="en" sz="1200">
                <a:solidFill>
                  <a:schemeClr val="dk2"/>
                </a:solidFill>
                <a:latin typeface="Lexend"/>
                <a:ea typeface="Lexend"/>
                <a:cs typeface="Lexend"/>
                <a:sym typeface="Lexend"/>
              </a:rPr>
              <a:t>2</a:t>
            </a:r>
            <a:r>
              <a:rPr lang="en" sz="1200">
                <a:solidFill>
                  <a:schemeClr val="lt1"/>
                </a:solidFill>
                <a:latin typeface="Lexend"/>
                <a:ea typeface="Lexend"/>
                <a:cs typeface="Lexend"/>
                <a:sym typeface="Lexend"/>
              </a:rPr>
              <a:t>,</a:t>
            </a:r>
            <a:r>
              <a:rPr lang="en" sz="1200">
                <a:solidFill>
                  <a:schemeClr val="accent3"/>
                </a:solidFill>
                <a:latin typeface="Lexend"/>
                <a:ea typeface="Lexend"/>
                <a:cs typeface="Lexend"/>
                <a:sym typeface="Lexend"/>
              </a:rPr>
              <a:t> </a:t>
            </a:r>
            <a:r>
              <a:rPr lang="en" sz="1200">
                <a:solidFill>
                  <a:schemeClr val="accent5"/>
                </a:solidFill>
                <a:latin typeface="Lexend"/>
                <a:ea typeface="Lexend"/>
                <a:cs typeface="Lexend"/>
                <a:sym typeface="Lexend"/>
              </a:rPr>
              <a:t>60</a:t>
            </a:r>
            <a:r>
              <a:rPr lang="en" sz="1200">
                <a:solidFill>
                  <a:schemeClr val="lt1"/>
                </a:solidFill>
                <a:latin typeface="Lexend"/>
                <a:ea typeface="Lexend"/>
                <a:cs typeface="Lexend"/>
                <a:sym typeface="Lexend"/>
              </a:rPr>
              <a:t>,</a:t>
            </a:r>
            <a:r>
              <a:rPr lang="en" sz="1200">
                <a:solidFill>
                  <a:schemeClr val="accent3"/>
                </a:solidFill>
                <a:latin typeface="Lexend"/>
                <a:ea typeface="Lexend"/>
                <a:cs typeface="Lexend"/>
                <a:sym typeface="Lexend"/>
              </a:rPr>
              <a:t> </a:t>
            </a:r>
            <a:r>
              <a:rPr lang="en" sz="1200">
                <a:solidFill>
                  <a:srgbClr val="4A86E8"/>
                </a:solidFill>
                <a:latin typeface="Lexend"/>
                <a:ea typeface="Lexend"/>
                <a:cs typeface="Lexend"/>
                <a:sym typeface="Lexend"/>
              </a:rPr>
              <a:t>255</a:t>
            </a:r>
            <a:r>
              <a:rPr lang="en" sz="1200">
                <a:solidFill>
                  <a:schemeClr val="lt1"/>
                </a:solidFill>
                <a:latin typeface="Lexend"/>
                <a:ea typeface="Lexend"/>
                <a:cs typeface="Lexend"/>
                <a:sym typeface="Lexend"/>
              </a:rPr>
              <a:t>,</a:t>
            </a:r>
            <a:r>
              <a:rPr lang="en" sz="1200">
                <a:solidFill>
                  <a:srgbClr val="9900FF"/>
                </a:solidFill>
                <a:latin typeface="Lexend"/>
                <a:ea typeface="Lexend"/>
                <a:cs typeface="Lexend"/>
                <a:sym typeface="Lexend"/>
              </a:rPr>
              <a:t> </a:t>
            </a:r>
            <a:r>
              <a:rPr lang="en" sz="1200">
                <a:solidFill>
                  <a:schemeClr val="accent5"/>
                </a:solidFill>
                <a:latin typeface="Lexend"/>
                <a:ea typeface="Lexend"/>
                <a:cs typeface="Lexend"/>
                <a:sym typeface="Lexend"/>
              </a:rPr>
              <a:t>67</a:t>
            </a:r>
            <a:r>
              <a:rPr lang="en" sz="1200">
                <a:solidFill>
                  <a:schemeClr val="lt1"/>
                </a:solidFill>
                <a:latin typeface="Lexend"/>
                <a:ea typeface="Lexend"/>
                <a:cs typeface="Lexend"/>
                <a:sym typeface="Lexend"/>
              </a:rPr>
              <a:t>,</a:t>
            </a:r>
            <a:r>
              <a:rPr lang="en" sz="1200">
                <a:solidFill>
                  <a:schemeClr val="accent3"/>
                </a:solidFill>
                <a:latin typeface="Lexend"/>
                <a:ea typeface="Lexend"/>
                <a:cs typeface="Lexend"/>
                <a:sym typeface="Lexend"/>
              </a:rPr>
              <a:t> </a:t>
            </a:r>
            <a:r>
              <a:rPr lang="en" sz="1200">
                <a:solidFill>
                  <a:srgbClr val="4A86E8"/>
                </a:solidFill>
                <a:latin typeface="Lexend"/>
                <a:ea typeface="Lexend"/>
                <a:cs typeface="Lexend"/>
                <a:sym typeface="Lexend"/>
              </a:rPr>
              <a:t>127</a:t>
            </a:r>
            <a:r>
              <a:rPr lang="en" sz="1200">
                <a:solidFill>
                  <a:srgbClr val="9900FF"/>
                </a:solidFill>
                <a:latin typeface="Lexend"/>
                <a:ea typeface="Lexend"/>
                <a:cs typeface="Lexend"/>
                <a:sym typeface="Lexend"/>
              </a:rPr>
              <a:t> </a:t>
            </a:r>
            <a:r>
              <a:rPr lang="en" sz="1200">
                <a:solidFill>
                  <a:schemeClr val="lt1"/>
                </a:solidFill>
                <a:latin typeface="Lexend"/>
                <a:ea typeface="Lexend"/>
                <a:cs typeface="Lexend"/>
                <a:sym typeface="Lexend"/>
              </a:rPr>
              <a:t>]</a:t>
            </a:r>
            <a:endParaRPr sz="1200">
              <a:solidFill>
                <a:schemeClr val="lt1"/>
              </a:solidFill>
              <a:latin typeface="Lexend"/>
              <a:ea typeface="Lexend"/>
              <a:cs typeface="Lexend"/>
              <a:sym typeface="Lexend"/>
            </a:endParaRPr>
          </a:p>
        </p:txBody>
      </p:sp>
      <p:sp>
        <p:nvSpPr>
          <p:cNvPr id="905" name="Google Shape;905;p54"/>
          <p:cNvSpPr txBox="1"/>
          <p:nvPr/>
        </p:nvSpPr>
        <p:spPr>
          <a:xfrm>
            <a:off x="4661350" y="1080050"/>
            <a:ext cx="1569600" cy="968100"/>
          </a:xfrm>
          <a:prstGeom prst="rect">
            <a:avLst/>
          </a:prstGeom>
          <a:no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E26E69"/>
                </a:solidFill>
                <a:latin typeface="Lexend"/>
                <a:ea typeface="Lexend"/>
                <a:cs typeface="Lexend"/>
                <a:sym typeface="Lexend"/>
              </a:rPr>
              <a:t>Playing middle C as hard as I can, and hitting G4 at half strength!</a:t>
            </a:r>
            <a:endParaRPr sz="1300">
              <a:solidFill>
                <a:srgbClr val="E26E69"/>
              </a:solidFill>
              <a:latin typeface="Lexend"/>
              <a:ea typeface="Lexend"/>
              <a:cs typeface="Lexend"/>
              <a:sym typeface="Lexend"/>
            </a:endParaRPr>
          </a:p>
        </p:txBody>
      </p:sp>
      <p:sp>
        <p:nvSpPr>
          <p:cNvPr id="906" name="Google Shape;906;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Play Notes</a:t>
            </a:r>
            <a:endParaRPr>
              <a:latin typeface="Lexend"/>
              <a:ea typeface="Lexend"/>
              <a:cs typeface="Lexend"/>
              <a:sym typeface="Lexend"/>
            </a:endParaRPr>
          </a:p>
        </p:txBody>
      </p:sp>
      <p:sp>
        <p:nvSpPr>
          <p:cNvPr id="907" name="Google Shape;907;p54"/>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55"/>
          <p:cNvSpPr/>
          <p:nvPr/>
        </p:nvSpPr>
        <p:spPr>
          <a:xfrm flipH="1" rot="-7772531">
            <a:off x="-761429" y="3509660"/>
            <a:ext cx="4467101" cy="2931537"/>
          </a:xfrm>
          <a:custGeom>
            <a:rect b="b" l="l" r="r" t="t"/>
            <a:pathLst>
              <a:path extrusionOk="0" h="117270" w="178697">
                <a:moveTo>
                  <a:pt x="65008" y="3813"/>
                </a:moveTo>
                <a:cubicBezTo>
                  <a:pt x="65092" y="3829"/>
                  <a:pt x="65176" y="3845"/>
                  <a:pt x="65260" y="3861"/>
                </a:cubicBezTo>
                <a:cubicBezTo>
                  <a:pt x="65199" y="3843"/>
                  <a:pt x="65114" y="3827"/>
                  <a:pt x="65008" y="3813"/>
                </a:cubicBezTo>
                <a:close/>
                <a:moveTo>
                  <a:pt x="84713" y="8360"/>
                </a:moveTo>
                <a:cubicBezTo>
                  <a:pt x="84725" y="8388"/>
                  <a:pt x="84737" y="8416"/>
                  <a:pt x="84750" y="8445"/>
                </a:cubicBezTo>
                <a:lnTo>
                  <a:pt x="84750" y="8445"/>
                </a:lnTo>
                <a:cubicBezTo>
                  <a:pt x="84740" y="8420"/>
                  <a:pt x="84728" y="8391"/>
                  <a:pt x="84713" y="8360"/>
                </a:cubicBezTo>
                <a:close/>
                <a:moveTo>
                  <a:pt x="76828" y="37383"/>
                </a:moveTo>
                <a:cubicBezTo>
                  <a:pt x="76866" y="37383"/>
                  <a:pt x="76766" y="37537"/>
                  <a:pt x="76658" y="37691"/>
                </a:cubicBezTo>
                <a:lnTo>
                  <a:pt x="76202" y="37965"/>
                </a:lnTo>
                <a:cubicBezTo>
                  <a:pt x="76623" y="37530"/>
                  <a:pt x="76791" y="37383"/>
                  <a:pt x="76828" y="37383"/>
                </a:cubicBezTo>
                <a:close/>
                <a:moveTo>
                  <a:pt x="52258" y="50291"/>
                </a:moveTo>
                <a:lnTo>
                  <a:pt x="52258" y="50291"/>
                </a:lnTo>
                <a:cubicBezTo>
                  <a:pt x="52234" y="50306"/>
                  <a:pt x="52211" y="50321"/>
                  <a:pt x="52190" y="50336"/>
                </a:cubicBezTo>
                <a:cubicBezTo>
                  <a:pt x="52213" y="50321"/>
                  <a:pt x="52235" y="50306"/>
                  <a:pt x="52258" y="50291"/>
                </a:cubicBezTo>
                <a:close/>
                <a:moveTo>
                  <a:pt x="30275" y="63527"/>
                </a:moveTo>
                <a:cubicBezTo>
                  <a:pt x="30233" y="63559"/>
                  <a:pt x="30193" y="63589"/>
                  <a:pt x="30155" y="63619"/>
                </a:cubicBezTo>
                <a:lnTo>
                  <a:pt x="30155" y="63619"/>
                </a:lnTo>
                <a:cubicBezTo>
                  <a:pt x="30195" y="63589"/>
                  <a:pt x="30235" y="63558"/>
                  <a:pt x="30275" y="63527"/>
                </a:cubicBezTo>
                <a:close/>
                <a:moveTo>
                  <a:pt x="28701" y="69085"/>
                </a:moveTo>
                <a:cubicBezTo>
                  <a:pt x="28698" y="69086"/>
                  <a:pt x="28696" y="69088"/>
                  <a:pt x="28694" y="69090"/>
                </a:cubicBezTo>
                <a:cubicBezTo>
                  <a:pt x="28696" y="69088"/>
                  <a:pt x="28698" y="69086"/>
                  <a:pt x="28701" y="69085"/>
                </a:cubicBezTo>
                <a:close/>
                <a:moveTo>
                  <a:pt x="108760" y="88826"/>
                </a:moveTo>
                <a:lnTo>
                  <a:pt x="108760" y="88826"/>
                </a:lnTo>
                <a:cubicBezTo>
                  <a:pt x="108703" y="88874"/>
                  <a:pt x="108660" y="88921"/>
                  <a:pt x="108635" y="88969"/>
                </a:cubicBezTo>
                <a:cubicBezTo>
                  <a:pt x="108576" y="88910"/>
                  <a:pt x="108292" y="88908"/>
                  <a:pt x="108760" y="88826"/>
                </a:cubicBezTo>
                <a:close/>
                <a:moveTo>
                  <a:pt x="109849" y="91070"/>
                </a:moveTo>
                <a:lnTo>
                  <a:pt x="109790" y="91096"/>
                </a:lnTo>
                <a:cubicBezTo>
                  <a:pt x="109811" y="91088"/>
                  <a:pt x="109831" y="91079"/>
                  <a:pt x="109849" y="91070"/>
                </a:cubicBezTo>
                <a:close/>
                <a:moveTo>
                  <a:pt x="108634" y="91338"/>
                </a:moveTo>
                <a:lnTo>
                  <a:pt x="108634" y="91338"/>
                </a:lnTo>
                <a:cubicBezTo>
                  <a:pt x="108651" y="91340"/>
                  <a:pt x="108670" y="91340"/>
                  <a:pt x="108689" y="91340"/>
                </a:cubicBezTo>
                <a:cubicBezTo>
                  <a:pt x="108701" y="91340"/>
                  <a:pt x="108713" y="91340"/>
                  <a:pt x="108726" y="91339"/>
                </a:cubicBezTo>
                <a:cubicBezTo>
                  <a:pt x="108695" y="91339"/>
                  <a:pt x="108664" y="91339"/>
                  <a:pt x="108634" y="91338"/>
                </a:cubicBezTo>
                <a:close/>
                <a:moveTo>
                  <a:pt x="83923" y="95777"/>
                </a:moveTo>
                <a:cubicBezTo>
                  <a:pt x="83915" y="95777"/>
                  <a:pt x="83907" y="95777"/>
                  <a:pt x="83899" y="95777"/>
                </a:cubicBezTo>
                <a:lnTo>
                  <a:pt x="83899" y="95777"/>
                </a:lnTo>
                <a:cubicBezTo>
                  <a:pt x="83884" y="95781"/>
                  <a:pt x="83869" y="95785"/>
                  <a:pt x="83854" y="95789"/>
                </a:cubicBezTo>
                <a:lnTo>
                  <a:pt x="83854" y="95789"/>
                </a:lnTo>
                <a:cubicBezTo>
                  <a:pt x="83877" y="95785"/>
                  <a:pt x="83900" y="95781"/>
                  <a:pt x="83923" y="95777"/>
                </a:cubicBezTo>
                <a:close/>
                <a:moveTo>
                  <a:pt x="83854" y="95789"/>
                </a:moveTo>
                <a:cubicBezTo>
                  <a:pt x="83353" y="95871"/>
                  <a:pt x="83094" y="95907"/>
                  <a:pt x="82920" y="96081"/>
                </a:cubicBezTo>
                <a:cubicBezTo>
                  <a:pt x="83167" y="95980"/>
                  <a:pt x="83495" y="95880"/>
                  <a:pt x="83854" y="95789"/>
                </a:cubicBezTo>
                <a:close/>
                <a:moveTo>
                  <a:pt x="63375" y="99759"/>
                </a:moveTo>
                <a:lnTo>
                  <a:pt x="63375" y="99759"/>
                </a:lnTo>
                <a:cubicBezTo>
                  <a:pt x="62980" y="99941"/>
                  <a:pt x="62281" y="100033"/>
                  <a:pt x="61521" y="100033"/>
                </a:cubicBezTo>
                <a:cubicBezTo>
                  <a:pt x="62038" y="99911"/>
                  <a:pt x="62676" y="99789"/>
                  <a:pt x="63375" y="99759"/>
                </a:cubicBezTo>
                <a:close/>
                <a:moveTo>
                  <a:pt x="3587" y="102616"/>
                </a:moveTo>
                <a:lnTo>
                  <a:pt x="3587" y="102616"/>
                </a:lnTo>
                <a:cubicBezTo>
                  <a:pt x="3735" y="102745"/>
                  <a:pt x="3864" y="102845"/>
                  <a:pt x="3969" y="102917"/>
                </a:cubicBezTo>
                <a:lnTo>
                  <a:pt x="3969" y="102917"/>
                </a:lnTo>
                <a:cubicBezTo>
                  <a:pt x="3840" y="102821"/>
                  <a:pt x="3713" y="102720"/>
                  <a:pt x="3587" y="102616"/>
                </a:cubicBezTo>
                <a:close/>
                <a:moveTo>
                  <a:pt x="175417" y="104611"/>
                </a:moveTo>
                <a:cubicBezTo>
                  <a:pt x="175419" y="104611"/>
                  <a:pt x="175418" y="104615"/>
                  <a:pt x="175414" y="104622"/>
                </a:cubicBezTo>
                <a:cubicBezTo>
                  <a:pt x="175353" y="104683"/>
                  <a:pt x="175080" y="104957"/>
                  <a:pt x="174715" y="105321"/>
                </a:cubicBezTo>
                <a:cubicBezTo>
                  <a:pt x="174745" y="105291"/>
                  <a:pt x="174745" y="105261"/>
                  <a:pt x="174745" y="105230"/>
                </a:cubicBezTo>
                <a:cubicBezTo>
                  <a:pt x="175225" y="104804"/>
                  <a:pt x="175401" y="104611"/>
                  <a:pt x="175417" y="104611"/>
                </a:cubicBezTo>
                <a:close/>
                <a:moveTo>
                  <a:pt x="17029" y="106394"/>
                </a:moveTo>
                <a:cubicBezTo>
                  <a:pt x="16922" y="106401"/>
                  <a:pt x="16831" y="106411"/>
                  <a:pt x="16754" y="106422"/>
                </a:cubicBezTo>
                <a:lnTo>
                  <a:pt x="16754" y="106422"/>
                </a:lnTo>
                <a:cubicBezTo>
                  <a:pt x="16853" y="106412"/>
                  <a:pt x="16945" y="106402"/>
                  <a:pt x="17029" y="106394"/>
                </a:cubicBezTo>
                <a:close/>
                <a:moveTo>
                  <a:pt x="163438" y="112312"/>
                </a:moveTo>
                <a:cubicBezTo>
                  <a:pt x="163417" y="112330"/>
                  <a:pt x="163394" y="112349"/>
                  <a:pt x="163370" y="112367"/>
                </a:cubicBezTo>
                <a:lnTo>
                  <a:pt x="163370" y="112367"/>
                </a:lnTo>
                <a:cubicBezTo>
                  <a:pt x="163394" y="112349"/>
                  <a:pt x="163417" y="112331"/>
                  <a:pt x="163438" y="112312"/>
                </a:cubicBezTo>
                <a:close/>
                <a:moveTo>
                  <a:pt x="61704" y="1"/>
                </a:moveTo>
                <a:cubicBezTo>
                  <a:pt x="61157" y="1"/>
                  <a:pt x="60883" y="183"/>
                  <a:pt x="60518" y="305"/>
                </a:cubicBezTo>
                <a:cubicBezTo>
                  <a:pt x="60344" y="348"/>
                  <a:pt x="60143" y="385"/>
                  <a:pt x="59871" y="385"/>
                </a:cubicBezTo>
                <a:cubicBezTo>
                  <a:pt x="59572" y="385"/>
                  <a:pt x="59189" y="341"/>
                  <a:pt x="58664" y="214"/>
                </a:cubicBezTo>
                <a:lnTo>
                  <a:pt x="58664" y="214"/>
                </a:lnTo>
                <a:cubicBezTo>
                  <a:pt x="58968" y="335"/>
                  <a:pt x="59363" y="487"/>
                  <a:pt x="58634" y="517"/>
                </a:cubicBezTo>
                <a:cubicBezTo>
                  <a:pt x="57525" y="443"/>
                  <a:pt x="56413" y="409"/>
                  <a:pt x="55299" y="409"/>
                </a:cubicBezTo>
                <a:cubicBezTo>
                  <a:pt x="50942" y="409"/>
                  <a:pt x="46546" y="928"/>
                  <a:pt x="42190" y="1581"/>
                </a:cubicBezTo>
                <a:cubicBezTo>
                  <a:pt x="36718" y="2432"/>
                  <a:pt x="31278" y="3466"/>
                  <a:pt x="25806" y="4135"/>
                </a:cubicBezTo>
                <a:cubicBezTo>
                  <a:pt x="26024" y="4121"/>
                  <a:pt x="26190" y="4115"/>
                  <a:pt x="26310" y="4115"/>
                </a:cubicBezTo>
                <a:cubicBezTo>
                  <a:pt x="27017" y="4115"/>
                  <a:pt x="26189" y="4326"/>
                  <a:pt x="25229" y="4560"/>
                </a:cubicBezTo>
                <a:cubicBezTo>
                  <a:pt x="25313" y="4546"/>
                  <a:pt x="25379" y="4540"/>
                  <a:pt x="25430" y="4540"/>
                </a:cubicBezTo>
                <a:cubicBezTo>
                  <a:pt x="25815" y="4540"/>
                  <a:pt x="25311" y="4909"/>
                  <a:pt x="25472" y="5016"/>
                </a:cubicBezTo>
                <a:cubicBezTo>
                  <a:pt x="23952" y="5229"/>
                  <a:pt x="22432" y="5411"/>
                  <a:pt x="20913" y="5654"/>
                </a:cubicBezTo>
                <a:cubicBezTo>
                  <a:pt x="20214" y="6323"/>
                  <a:pt x="16171" y="6961"/>
                  <a:pt x="15837" y="7569"/>
                </a:cubicBezTo>
                <a:lnTo>
                  <a:pt x="17204" y="7083"/>
                </a:lnTo>
                <a:lnTo>
                  <a:pt x="17204" y="7083"/>
                </a:lnTo>
                <a:cubicBezTo>
                  <a:pt x="16353" y="7630"/>
                  <a:pt x="17113" y="7752"/>
                  <a:pt x="18025" y="7843"/>
                </a:cubicBezTo>
                <a:cubicBezTo>
                  <a:pt x="18967" y="7934"/>
                  <a:pt x="20092" y="7995"/>
                  <a:pt x="20062" y="8360"/>
                </a:cubicBezTo>
                <a:cubicBezTo>
                  <a:pt x="21977" y="7174"/>
                  <a:pt x="25746" y="7873"/>
                  <a:pt x="28968" y="6232"/>
                </a:cubicBezTo>
                <a:cubicBezTo>
                  <a:pt x="28997" y="6231"/>
                  <a:pt x="29023" y="6230"/>
                  <a:pt x="29046" y="6230"/>
                </a:cubicBezTo>
                <a:cubicBezTo>
                  <a:pt x="29657" y="6230"/>
                  <a:pt x="28376" y="6600"/>
                  <a:pt x="28816" y="6688"/>
                </a:cubicBezTo>
                <a:cubicBezTo>
                  <a:pt x="29606" y="6171"/>
                  <a:pt x="30639" y="5867"/>
                  <a:pt x="32615" y="5624"/>
                </a:cubicBezTo>
                <a:lnTo>
                  <a:pt x="32615" y="5624"/>
                </a:lnTo>
                <a:lnTo>
                  <a:pt x="32402" y="5745"/>
                </a:lnTo>
                <a:cubicBezTo>
                  <a:pt x="35138" y="5168"/>
                  <a:pt x="37114" y="4864"/>
                  <a:pt x="39180" y="4621"/>
                </a:cubicBezTo>
                <a:cubicBezTo>
                  <a:pt x="41247" y="4378"/>
                  <a:pt x="43405" y="4195"/>
                  <a:pt x="46506" y="3952"/>
                </a:cubicBezTo>
                <a:lnTo>
                  <a:pt x="46020" y="3648"/>
                </a:lnTo>
                <a:cubicBezTo>
                  <a:pt x="46524" y="3602"/>
                  <a:pt x="46877" y="3587"/>
                  <a:pt x="47155" y="3587"/>
                </a:cubicBezTo>
                <a:cubicBezTo>
                  <a:pt x="47615" y="3587"/>
                  <a:pt x="47871" y="3629"/>
                  <a:pt x="48269" y="3648"/>
                </a:cubicBezTo>
                <a:cubicBezTo>
                  <a:pt x="48696" y="3460"/>
                  <a:pt x="48585" y="3407"/>
                  <a:pt x="48234" y="3407"/>
                </a:cubicBezTo>
                <a:cubicBezTo>
                  <a:pt x="47960" y="3407"/>
                  <a:pt x="47540" y="3439"/>
                  <a:pt x="47114" y="3466"/>
                </a:cubicBezTo>
                <a:cubicBezTo>
                  <a:pt x="46692" y="3507"/>
                  <a:pt x="46265" y="3547"/>
                  <a:pt x="45981" y="3547"/>
                </a:cubicBezTo>
                <a:cubicBezTo>
                  <a:pt x="45630" y="3547"/>
                  <a:pt x="45498" y="3485"/>
                  <a:pt x="45868" y="3283"/>
                </a:cubicBezTo>
                <a:lnTo>
                  <a:pt x="45868" y="3283"/>
                </a:lnTo>
                <a:cubicBezTo>
                  <a:pt x="46146" y="3358"/>
                  <a:pt x="46561" y="3387"/>
                  <a:pt x="47067" y="3387"/>
                </a:cubicBezTo>
                <a:cubicBezTo>
                  <a:pt x="48219" y="3387"/>
                  <a:pt x="49846" y="3237"/>
                  <a:pt x="51430" y="3131"/>
                </a:cubicBezTo>
                <a:cubicBezTo>
                  <a:pt x="52317" y="3084"/>
                  <a:pt x="53195" y="3051"/>
                  <a:pt x="53972" y="3051"/>
                </a:cubicBezTo>
                <a:cubicBezTo>
                  <a:pt x="55192" y="3051"/>
                  <a:pt x="56165" y="3133"/>
                  <a:pt x="56536" y="3375"/>
                </a:cubicBezTo>
                <a:cubicBezTo>
                  <a:pt x="58573" y="3375"/>
                  <a:pt x="55929" y="2979"/>
                  <a:pt x="57965" y="2949"/>
                </a:cubicBezTo>
                <a:lnTo>
                  <a:pt x="57965" y="2949"/>
                </a:lnTo>
                <a:lnTo>
                  <a:pt x="58512" y="3192"/>
                </a:lnTo>
                <a:lnTo>
                  <a:pt x="59029" y="2888"/>
                </a:lnTo>
                <a:cubicBezTo>
                  <a:pt x="60397" y="2979"/>
                  <a:pt x="61035" y="3283"/>
                  <a:pt x="61096" y="3466"/>
                </a:cubicBezTo>
                <a:cubicBezTo>
                  <a:pt x="61029" y="3460"/>
                  <a:pt x="60951" y="3457"/>
                  <a:pt x="60867" y="3457"/>
                </a:cubicBezTo>
                <a:cubicBezTo>
                  <a:pt x="60529" y="3457"/>
                  <a:pt x="60087" y="3496"/>
                  <a:pt x="59819" y="3496"/>
                </a:cubicBezTo>
                <a:cubicBezTo>
                  <a:pt x="60670" y="3648"/>
                  <a:pt x="61886" y="3679"/>
                  <a:pt x="62980" y="3709"/>
                </a:cubicBezTo>
                <a:cubicBezTo>
                  <a:pt x="63831" y="3733"/>
                  <a:pt x="64585" y="3758"/>
                  <a:pt x="65008" y="3813"/>
                </a:cubicBezTo>
                <a:lnTo>
                  <a:pt x="65008" y="3813"/>
                </a:lnTo>
                <a:cubicBezTo>
                  <a:pt x="64454" y="3708"/>
                  <a:pt x="63899" y="3606"/>
                  <a:pt x="63345" y="3527"/>
                </a:cubicBezTo>
                <a:lnTo>
                  <a:pt x="63345" y="3527"/>
                </a:lnTo>
                <a:cubicBezTo>
                  <a:pt x="66111" y="3618"/>
                  <a:pt x="69151" y="4104"/>
                  <a:pt x="72038" y="4864"/>
                </a:cubicBezTo>
                <a:cubicBezTo>
                  <a:pt x="74926" y="5654"/>
                  <a:pt x="77631" y="6779"/>
                  <a:pt x="79850" y="8086"/>
                </a:cubicBezTo>
                <a:lnTo>
                  <a:pt x="79637" y="7721"/>
                </a:lnTo>
                <a:lnTo>
                  <a:pt x="79637" y="7721"/>
                </a:lnTo>
                <a:cubicBezTo>
                  <a:pt x="80488" y="8208"/>
                  <a:pt x="81035" y="8633"/>
                  <a:pt x="81461" y="8998"/>
                </a:cubicBezTo>
                <a:cubicBezTo>
                  <a:pt x="81886" y="9332"/>
                  <a:pt x="82130" y="9667"/>
                  <a:pt x="82403" y="9970"/>
                </a:cubicBezTo>
                <a:cubicBezTo>
                  <a:pt x="82555" y="10122"/>
                  <a:pt x="82677" y="10305"/>
                  <a:pt x="82798" y="10487"/>
                </a:cubicBezTo>
                <a:cubicBezTo>
                  <a:pt x="82950" y="10670"/>
                  <a:pt x="83102" y="10852"/>
                  <a:pt x="83285" y="11095"/>
                </a:cubicBezTo>
                <a:cubicBezTo>
                  <a:pt x="83437" y="11338"/>
                  <a:pt x="83649" y="11612"/>
                  <a:pt x="83862" y="11946"/>
                </a:cubicBezTo>
                <a:cubicBezTo>
                  <a:pt x="83984" y="12098"/>
                  <a:pt x="84105" y="12281"/>
                  <a:pt x="84227" y="12463"/>
                </a:cubicBezTo>
                <a:cubicBezTo>
                  <a:pt x="84288" y="12554"/>
                  <a:pt x="84349" y="12676"/>
                  <a:pt x="84440" y="12767"/>
                </a:cubicBezTo>
                <a:cubicBezTo>
                  <a:pt x="84500" y="12858"/>
                  <a:pt x="84561" y="12980"/>
                  <a:pt x="84622" y="13101"/>
                </a:cubicBezTo>
                <a:lnTo>
                  <a:pt x="84500" y="12980"/>
                </a:lnTo>
                <a:lnTo>
                  <a:pt x="84500" y="12980"/>
                </a:lnTo>
                <a:cubicBezTo>
                  <a:pt x="84774" y="13314"/>
                  <a:pt x="85108" y="13709"/>
                  <a:pt x="85321" y="14195"/>
                </a:cubicBezTo>
                <a:cubicBezTo>
                  <a:pt x="85443" y="14439"/>
                  <a:pt x="85595" y="14682"/>
                  <a:pt x="85686" y="14955"/>
                </a:cubicBezTo>
                <a:cubicBezTo>
                  <a:pt x="85777" y="15199"/>
                  <a:pt x="85868" y="15472"/>
                  <a:pt x="85959" y="15746"/>
                </a:cubicBezTo>
                <a:cubicBezTo>
                  <a:pt x="85882" y="15616"/>
                  <a:pt x="85831" y="15563"/>
                  <a:pt x="85799" y="15563"/>
                </a:cubicBezTo>
                <a:cubicBezTo>
                  <a:pt x="85718" y="15563"/>
                  <a:pt x="85755" y="15905"/>
                  <a:pt x="85777" y="16232"/>
                </a:cubicBezTo>
                <a:cubicBezTo>
                  <a:pt x="85777" y="16522"/>
                  <a:pt x="85753" y="16799"/>
                  <a:pt x="85680" y="16799"/>
                </a:cubicBezTo>
                <a:cubicBezTo>
                  <a:pt x="85638" y="16799"/>
                  <a:pt x="85581" y="16708"/>
                  <a:pt x="85504" y="16475"/>
                </a:cubicBezTo>
                <a:lnTo>
                  <a:pt x="85504" y="16475"/>
                </a:lnTo>
                <a:cubicBezTo>
                  <a:pt x="85564" y="16718"/>
                  <a:pt x="85625" y="16931"/>
                  <a:pt x="85686" y="17113"/>
                </a:cubicBezTo>
                <a:cubicBezTo>
                  <a:pt x="85716" y="17205"/>
                  <a:pt x="85747" y="17296"/>
                  <a:pt x="85777" y="17387"/>
                </a:cubicBezTo>
                <a:cubicBezTo>
                  <a:pt x="85777" y="17478"/>
                  <a:pt x="85777" y="17569"/>
                  <a:pt x="85808" y="17661"/>
                </a:cubicBezTo>
                <a:cubicBezTo>
                  <a:pt x="85838" y="17995"/>
                  <a:pt x="85899" y="18238"/>
                  <a:pt x="85929" y="18451"/>
                </a:cubicBezTo>
                <a:cubicBezTo>
                  <a:pt x="85990" y="18846"/>
                  <a:pt x="85990" y="19059"/>
                  <a:pt x="86051" y="19241"/>
                </a:cubicBezTo>
                <a:cubicBezTo>
                  <a:pt x="86081" y="19393"/>
                  <a:pt x="86142" y="19515"/>
                  <a:pt x="86233" y="19788"/>
                </a:cubicBezTo>
                <a:cubicBezTo>
                  <a:pt x="86263" y="20062"/>
                  <a:pt x="86324" y="20427"/>
                  <a:pt x="86355" y="21186"/>
                </a:cubicBezTo>
                <a:lnTo>
                  <a:pt x="85899" y="21734"/>
                </a:lnTo>
                <a:cubicBezTo>
                  <a:pt x="85899" y="21977"/>
                  <a:pt x="85899" y="22190"/>
                  <a:pt x="85899" y="22372"/>
                </a:cubicBezTo>
                <a:cubicBezTo>
                  <a:pt x="85899" y="22554"/>
                  <a:pt x="85868" y="22706"/>
                  <a:pt x="85838" y="22919"/>
                </a:cubicBezTo>
                <a:cubicBezTo>
                  <a:pt x="85777" y="23132"/>
                  <a:pt x="85716" y="23375"/>
                  <a:pt x="85625" y="23709"/>
                </a:cubicBezTo>
                <a:cubicBezTo>
                  <a:pt x="85504" y="24013"/>
                  <a:pt x="85352" y="24408"/>
                  <a:pt x="85139" y="24925"/>
                </a:cubicBezTo>
                <a:cubicBezTo>
                  <a:pt x="85281" y="24466"/>
                  <a:pt x="85284" y="24320"/>
                  <a:pt x="85219" y="24320"/>
                </a:cubicBezTo>
                <a:cubicBezTo>
                  <a:pt x="85159" y="24320"/>
                  <a:pt x="85043" y="24444"/>
                  <a:pt x="84926" y="24560"/>
                </a:cubicBezTo>
                <a:cubicBezTo>
                  <a:pt x="84823" y="24664"/>
                  <a:pt x="84720" y="24756"/>
                  <a:pt x="84656" y="24756"/>
                </a:cubicBezTo>
                <a:cubicBezTo>
                  <a:pt x="84570" y="24756"/>
                  <a:pt x="84556" y="24586"/>
                  <a:pt x="84713" y="24044"/>
                </a:cubicBezTo>
                <a:lnTo>
                  <a:pt x="84713" y="24044"/>
                </a:lnTo>
                <a:cubicBezTo>
                  <a:pt x="83467" y="25898"/>
                  <a:pt x="82586" y="27326"/>
                  <a:pt x="81826" y="28542"/>
                </a:cubicBezTo>
                <a:cubicBezTo>
                  <a:pt x="81431" y="29120"/>
                  <a:pt x="81066" y="29636"/>
                  <a:pt x="80671" y="30062"/>
                </a:cubicBezTo>
                <a:cubicBezTo>
                  <a:pt x="80245" y="30487"/>
                  <a:pt x="79820" y="30852"/>
                  <a:pt x="79272" y="31065"/>
                </a:cubicBezTo>
                <a:cubicBezTo>
                  <a:pt x="79090" y="31452"/>
                  <a:pt x="79091" y="31609"/>
                  <a:pt x="79206" y="31609"/>
                </a:cubicBezTo>
                <a:cubicBezTo>
                  <a:pt x="79397" y="31609"/>
                  <a:pt x="79903" y="31172"/>
                  <a:pt x="80397" y="30639"/>
                </a:cubicBezTo>
                <a:cubicBezTo>
                  <a:pt x="80579" y="30427"/>
                  <a:pt x="80792" y="30214"/>
                  <a:pt x="80975" y="30032"/>
                </a:cubicBezTo>
                <a:cubicBezTo>
                  <a:pt x="81157" y="29819"/>
                  <a:pt x="81309" y="29636"/>
                  <a:pt x="81431" y="29484"/>
                </a:cubicBezTo>
                <a:cubicBezTo>
                  <a:pt x="81583" y="29313"/>
                  <a:pt x="81687" y="29202"/>
                  <a:pt x="81699" y="29202"/>
                </a:cubicBezTo>
                <a:lnTo>
                  <a:pt x="81699" y="29202"/>
                </a:lnTo>
                <a:cubicBezTo>
                  <a:pt x="81707" y="29202"/>
                  <a:pt x="81681" y="29241"/>
                  <a:pt x="81613" y="29332"/>
                </a:cubicBezTo>
                <a:cubicBezTo>
                  <a:pt x="81709" y="29264"/>
                  <a:pt x="81774" y="29233"/>
                  <a:pt x="81812" y="29233"/>
                </a:cubicBezTo>
                <a:cubicBezTo>
                  <a:pt x="81945" y="29233"/>
                  <a:pt x="81767" y="29605"/>
                  <a:pt x="81461" y="30123"/>
                </a:cubicBezTo>
                <a:cubicBezTo>
                  <a:pt x="81248" y="30457"/>
                  <a:pt x="80975" y="30822"/>
                  <a:pt x="80671" y="31187"/>
                </a:cubicBezTo>
                <a:cubicBezTo>
                  <a:pt x="80397" y="31521"/>
                  <a:pt x="80093" y="31886"/>
                  <a:pt x="79789" y="32129"/>
                </a:cubicBezTo>
                <a:cubicBezTo>
                  <a:pt x="79242" y="32676"/>
                  <a:pt x="78634" y="32950"/>
                  <a:pt x="77783" y="33405"/>
                </a:cubicBezTo>
                <a:cubicBezTo>
                  <a:pt x="77357" y="33649"/>
                  <a:pt x="76871" y="33922"/>
                  <a:pt x="76324" y="34287"/>
                </a:cubicBezTo>
                <a:cubicBezTo>
                  <a:pt x="75798" y="34667"/>
                  <a:pt x="75187" y="35103"/>
                  <a:pt x="74493" y="35677"/>
                </a:cubicBezTo>
                <a:lnTo>
                  <a:pt x="74493" y="35677"/>
                </a:lnTo>
                <a:cubicBezTo>
                  <a:pt x="74710" y="35489"/>
                  <a:pt x="74714" y="35420"/>
                  <a:pt x="74987" y="35229"/>
                </a:cubicBezTo>
                <a:lnTo>
                  <a:pt x="74987" y="35229"/>
                </a:lnTo>
                <a:cubicBezTo>
                  <a:pt x="73771" y="35989"/>
                  <a:pt x="73011" y="37235"/>
                  <a:pt x="71430" y="38056"/>
                </a:cubicBezTo>
                <a:cubicBezTo>
                  <a:pt x="71187" y="38542"/>
                  <a:pt x="70731" y="38877"/>
                  <a:pt x="70336" y="39181"/>
                </a:cubicBezTo>
                <a:cubicBezTo>
                  <a:pt x="69941" y="39485"/>
                  <a:pt x="69637" y="39728"/>
                  <a:pt x="69728" y="40062"/>
                </a:cubicBezTo>
                <a:cubicBezTo>
                  <a:pt x="70640" y="39333"/>
                  <a:pt x="71552" y="38573"/>
                  <a:pt x="72433" y="37813"/>
                </a:cubicBezTo>
                <a:lnTo>
                  <a:pt x="72433" y="37813"/>
                </a:lnTo>
                <a:cubicBezTo>
                  <a:pt x="70974" y="39150"/>
                  <a:pt x="69880" y="40883"/>
                  <a:pt x="66962" y="42524"/>
                </a:cubicBezTo>
                <a:cubicBezTo>
                  <a:pt x="67114" y="42281"/>
                  <a:pt x="67813" y="41551"/>
                  <a:pt x="68330" y="41096"/>
                </a:cubicBezTo>
                <a:lnTo>
                  <a:pt x="68330" y="41096"/>
                </a:lnTo>
                <a:cubicBezTo>
                  <a:pt x="67418" y="41521"/>
                  <a:pt x="66871" y="42281"/>
                  <a:pt x="65959" y="42707"/>
                </a:cubicBezTo>
                <a:cubicBezTo>
                  <a:pt x="65838" y="42068"/>
                  <a:pt x="69394" y="40123"/>
                  <a:pt x="70792" y="38451"/>
                </a:cubicBezTo>
                <a:lnTo>
                  <a:pt x="70792" y="38451"/>
                </a:lnTo>
                <a:cubicBezTo>
                  <a:pt x="70037" y="38792"/>
                  <a:pt x="68579" y="40363"/>
                  <a:pt x="68280" y="40363"/>
                </a:cubicBezTo>
                <a:cubicBezTo>
                  <a:pt x="68206" y="40363"/>
                  <a:pt x="68203" y="40267"/>
                  <a:pt x="68300" y="40032"/>
                </a:cubicBezTo>
                <a:lnTo>
                  <a:pt x="68300" y="40032"/>
                </a:lnTo>
                <a:cubicBezTo>
                  <a:pt x="67540" y="41612"/>
                  <a:pt x="65169" y="42159"/>
                  <a:pt x="63345" y="44135"/>
                </a:cubicBezTo>
                <a:lnTo>
                  <a:pt x="63284" y="43740"/>
                </a:lnTo>
                <a:cubicBezTo>
                  <a:pt x="62980" y="44014"/>
                  <a:pt x="62372" y="44652"/>
                  <a:pt x="61734" y="45047"/>
                </a:cubicBezTo>
                <a:lnTo>
                  <a:pt x="62616" y="43892"/>
                </a:lnTo>
                <a:lnTo>
                  <a:pt x="62616" y="43892"/>
                </a:lnTo>
                <a:cubicBezTo>
                  <a:pt x="61096" y="45412"/>
                  <a:pt x="59029" y="45868"/>
                  <a:pt x="57448" y="47144"/>
                </a:cubicBezTo>
                <a:cubicBezTo>
                  <a:pt x="58779" y="46280"/>
                  <a:pt x="59259" y="46041"/>
                  <a:pt x="59424" y="46041"/>
                </a:cubicBezTo>
                <a:cubicBezTo>
                  <a:pt x="59627" y="46041"/>
                  <a:pt x="59352" y="46403"/>
                  <a:pt x="59606" y="46403"/>
                </a:cubicBezTo>
                <a:cubicBezTo>
                  <a:pt x="59696" y="46403"/>
                  <a:pt x="59853" y="46357"/>
                  <a:pt x="60123" y="46232"/>
                </a:cubicBezTo>
                <a:lnTo>
                  <a:pt x="60123" y="46232"/>
                </a:lnTo>
                <a:cubicBezTo>
                  <a:pt x="55978" y="49470"/>
                  <a:pt x="57073" y="47106"/>
                  <a:pt x="52258" y="50291"/>
                </a:cubicBezTo>
                <a:lnTo>
                  <a:pt x="52258" y="50291"/>
                </a:lnTo>
                <a:cubicBezTo>
                  <a:pt x="52776" y="49956"/>
                  <a:pt x="53866" y="49423"/>
                  <a:pt x="54106" y="49423"/>
                </a:cubicBezTo>
                <a:cubicBezTo>
                  <a:pt x="54202" y="49423"/>
                  <a:pt x="54162" y="49509"/>
                  <a:pt x="53892" y="49728"/>
                </a:cubicBezTo>
                <a:cubicBezTo>
                  <a:pt x="52889" y="50275"/>
                  <a:pt x="51552" y="50913"/>
                  <a:pt x="50883" y="51126"/>
                </a:cubicBezTo>
                <a:cubicBezTo>
                  <a:pt x="49668" y="51902"/>
                  <a:pt x="49448" y="52104"/>
                  <a:pt x="49587" y="52104"/>
                </a:cubicBezTo>
                <a:cubicBezTo>
                  <a:pt x="49737" y="52104"/>
                  <a:pt x="50307" y="51868"/>
                  <a:pt x="50491" y="51868"/>
                </a:cubicBezTo>
                <a:cubicBezTo>
                  <a:pt x="50596" y="51868"/>
                  <a:pt x="50575" y="51946"/>
                  <a:pt x="50275" y="52190"/>
                </a:cubicBezTo>
                <a:cubicBezTo>
                  <a:pt x="48907" y="52494"/>
                  <a:pt x="48725" y="53345"/>
                  <a:pt x="47327" y="54348"/>
                </a:cubicBezTo>
                <a:lnTo>
                  <a:pt x="47144" y="54044"/>
                </a:lnTo>
                <a:cubicBezTo>
                  <a:pt x="43193" y="56141"/>
                  <a:pt x="46536" y="55290"/>
                  <a:pt x="42950" y="57144"/>
                </a:cubicBezTo>
                <a:lnTo>
                  <a:pt x="44135" y="55837"/>
                </a:lnTo>
                <a:lnTo>
                  <a:pt x="44135" y="55837"/>
                </a:lnTo>
                <a:lnTo>
                  <a:pt x="42402" y="57023"/>
                </a:lnTo>
                <a:lnTo>
                  <a:pt x="42554" y="56445"/>
                </a:lnTo>
                <a:lnTo>
                  <a:pt x="42554" y="56445"/>
                </a:lnTo>
                <a:cubicBezTo>
                  <a:pt x="40761" y="57874"/>
                  <a:pt x="40123" y="58178"/>
                  <a:pt x="38147" y="59242"/>
                </a:cubicBezTo>
                <a:cubicBezTo>
                  <a:pt x="38168" y="59240"/>
                  <a:pt x="38187" y="59238"/>
                  <a:pt x="38206" y="59238"/>
                </a:cubicBezTo>
                <a:cubicBezTo>
                  <a:pt x="38688" y="59238"/>
                  <a:pt x="38178" y="60009"/>
                  <a:pt x="36566" y="61005"/>
                </a:cubicBezTo>
                <a:cubicBezTo>
                  <a:pt x="36309" y="61109"/>
                  <a:pt x="36174" y="61143"/>
                  <a:pt x="36103" y="61143"/>
                </a:cubicBezTo>
                <a:cubicBezTo>
                  <a:pt x="35972" y="61143"/>
                  <a:pt x="36059" y="61027"/>
                  <a:pt x="35997" y="61027"/>
                </a:cubicBezTo>
                <a:cubicBezTo>
                  <a:pt x="35927" y="61027"/>
                  <a:pt x="35661" y="61178"/>
                  <a:pt x="34652" y="61825"/>
                </a:cubicBezTo>
                <a:cubicBezTo>
                  <a:pt x="35077" y="61278"/>
                  <a:pt x="35533" y="60670"/>
                  <a:pt x="36749" y="60336"/>
                </a:cubicBezTo>
                <a:cubicBezTo>
                  <a:pt x="36779" y="60154"/>
                  <a:pt x="37144" y="59819"/>
                  <a:pt x="37205" y="59637"/>
                </a:cubicBezTo>
                <a:lnTo>
                  <a:pt x="37205" y="59637"/>
                </a:lnTo>
                <a:cubicBezTo>
                  <a:pt x="35837" y="60184"/>
                  <a:pt x="34044" y="61491"/>
                  <a:pt x="33193" y="62038"/>
                </a:cubicBezTo>
                <a:cubicBezTo>
                  <a:pt x="33527" y="61856"/>
                  <a:pt x="33952" y="61613"/>
                  <a:pt x="34165" y="61521"/>
                </a:cubicBezTo>
                <a:lnTo>
                  <a:pt x="34165" y="61521"/>
                </a:lnTo>
                <a:lnTo>
                  <a:pt x="30974" y="64105"/>
                </a:lnTo>
                <a:cubicBezTo>
                  <a:pt x="30837" y="64160"/>
                  <a:pt x="30749" y="64184"/>
                  <a:pt x="30700" y="64184"/>
                </a:cubicBezTo>
                <a:cubicBezTo>
                  <a:pt x="30530" y="64184"/>
                  <a:pt x="30813" y="63901"/>
                  <a:pt x="31095" y="63619"/>
                </a:cubicBezTo>
                <a:lnTo>
                  <a:pt x="31095" y="63619"/>
                </a:lnTo>
                <a:cubicBezTo>
                  <a:pt x="30427" y="64075"/>
                  <a:pt x="30031" y="64531"/>
                  <a:pt x="29028" y="65199"/>
                </a:cubicBezTo>
                <a:cubicBezTo>
                  <a:pt x="29117" y="64816"/>
                  <a:pt x="28919" y="64576"/>
                  <a:pt x="30155" y="63619"/>
                </a:cubicBezTo>
                <a:lnTo>
                  <a:pt x="30155" y="63619"/>
                </a:lnTo>
                <a:cubicBezTo>
                  <a:pt x="29161" y="64379"/>
                  <a:pt x="28168" y="65139"/>
                  <a:pt x="27174" y="65898"/>
                </a:cubicBezTo>
                <a:cubicBezTo>
                  <a:pt x="26953" y="65923"/>
                  <a:pt x="25861" y="66423"/>
                  <a:pt x="25640" y="66423"/>
                </a:cubicBezTo>
                <a:cubicBezTo>
                  <a:pt x="25587" y="66423"/>
                  <a:pt x="25584" y="66394"/>
                  <a:pt x="25654" y="66324"/>
                </a:cubicBezTo>
                <a:lnTo>
                  <a:pt x="25654" y="66324"/>
                </a:lnTo>
                <a:cubicBezTo>
                  <a:pt x="23770" y="67357"/>
                  <a:pt x="21551" y="69728"/>
                  <a:pt x="19089" y="71218"/>
                </a:cubicBezTo>
                <a:cubicBezTo>
                  <a:pt x="18998" y="71339"/>
                  <a:pt x="18785" y="71552"/>
                  <a:pt x="18299" y="71947"/>
                </a:cubicBezTo>
                <a:cubicBezTo>
                  <a:pt x="16080" y="73497"/>
                  <a:pt x="13922" y="74652"/>
                  <a:pt x="11703" y="77084"/>
                </a:cubicBezTo>
                <a:cubicBezTo>
                  <a:pt x="11125" y="77327"/>
                  <a:pt x="10517" y="77601"/>
                  <a:pt x="9940" y="77874"/>
                </a:cubicBezTo>
                <a:cubicBezTo>
                  <a:pt x="9441" y="78373"/>
                  <a:pt x="9397" y="78508"/>
                  <a:pt x="9529" y="78508"/>
                </a:cubicBezTo>
                <a:cubicBezTo>
                  <a:pt x="9639" y="78508"/>
                  <a:pt x="9869" y="78416"/>
                  <a:pt x="10061" y="78361"/>
                </a:cubicBezTo>
                <a:cubicBezTo>
                  <a:pt x="10164" y="78324"/>
                  <a:pt x="10255" y="78296"/>
                  <a:pt x="10315" y="78296"/>
                </a:cubicBezTo>
                <a:cubicBezTo>
                  <a:pt x="10504" y="78296"/>
                  <a:pt x="10372" y="78574"/>
                  <a:pt x="9241" y="79728"/>
                </a:cubicBezTo>
                <a:cubicBezTo>
                  <a:pt x="8754" y="80275"/>
                  <a:pt x="8420" y="80579"/>
                  <a:pt x="8207" y="80731"/>
                </a:cubicBezTo>
                <a:cubicBezTo>
                  <a:pt x="8062" y="80835"/>
                  <a:pt x="7973" y="80882"/>
                  <a:pt x="7903" y="80882"/>
                </a:cubicBezTo>
                <a:cubicBezTo>
                  <a:pt x="7870" y="80882"/>
                  <a:pt x="7841" y="80872"/>
                  <a:pt x="7812" y="80853"/>
                </a:cubicBezTo>
                <a:cubicBezTo>
                  <a:pt x="7732" y="80813"/>
                  <a:pt x="7705" y="80668"/>
                  <a:pt x="7575" y="80668"/>
                </a:cubicBezTo>
                <a:cubicBezTo>
                  <a:pt x="7507" y="80668"/>
                  <a:pt x="7411" y="80708"/>
                  <a:pt x="7265" y="80823"/>
                </a:cubicBezTo>
                <a:cubicBezTo>
                  <a:pt x="7052" y="81157"/>
                  <a:pt x="6809" y="81522"/>
                  <a:pt x="6505" y="81947"/>
                </a:cubicBezTo>
                <a:cubicBezTo>
                  <a:pt x="6232" y="82403"/>
                  <a:pt x="5928" y="82859"/>
                  <a:pt x="5563" y="83345"/>
                </a:cubicBezTo>
                <a:cubicBezTo>
                  <a:pt x="5228" y="83862"/>
                  <a:pt x="4864" y="84379"/>
                  <a:pt x="4438" y="84926"/>
                </a:cubicBezTo>
                <a:cubicBezTo>
                  <a:pt x="4043" y="85473"/>
                  <a:pt x="3587" y="85990"/>
                  <a:pt x="3131" y="86567"/>
                </a:cubicBezTo>
                <a:cubicBezTo>
                  <a:pt x="3222" y="86355"/>
                  <a:pt x="3344" y="86142"/>
                  <a:pt x="3466" y="85959"/>
                </a:cubicBezTo>
                <a:cubicBezTo>
                  <a:pt x="3587" y="85777"/>
                  <a:pt x="3709" y="85595"/>
                  <a:pt x="3830" y="85443"/>
                </a:cubicBezTo>
                <a:cubicBezTo>
                  <a:pt x="4043" y="85078"/>
                  <a:pt x="4286" y="84744"/>
                  <a:pt x="4529" y="84409"/>
                </a:cubicBezTo>
                <a:lnTo>
                  <a:pt x="4529" y="84409"/>
                </a:lnTo>
                <a:cubicBezTo>
                  <a:pt x="4256" y="84652"/>
                  <a:pt x="4013" y="84926"/>
                  <a:pt x="3769" y="85200"/>
                </a:cubicBezTo>
                <a:cubicBezTo>
                  <a:pt x="3526" y="85473"/>
                  <a:pt x="3253" y="85716"/>
                  <a:pt x="3010" y="86020"/>
                </a:cubicBezTo>
                <a:cubicBezTo>
                  <a:pt x="3283" y="85382"/>
                  <a:pt x="3587" y="84835"/>
                  <a:pt x="3861" y="84379"/>
                </a:cubicBezTo>
                <a:cubicBezTo>
                  <a:pt x="4104" y="83923"/>
                  <a:pt x="4347" y="83558"/>
                  <a:pt x="4499" y="83315"/>
                </a:cubicBezTo>
                <a:cubicBezTo>
                  <a:pt x="4639" y="83105"/>
                  <a:pt x="4701" y="82986"/>
                  <a:pt x="4648" y="82986"/>
                </a:cubicBezTo>
                <a:cubicBezTo>
                  <a:pt x="4586" y="82986"/>
                  <a:pt x="4365" y="83150"/>
                  <a:pt x="3921" y="83528"/>
                </a:cubicBezTo>
                <a:cubicBezTo>
                  <a:pt x="4073" y="83741"/>
                  <a:pt x="3800" y="84257"/>
                  <a:pt x="3374" y="84987"/>
                </a:cubicBezTo>
                <a:cubicBezTo>
                  <a:pt x="3162" y="85352"/>
                  <a:pt x="2918" y="85747"/>
                  <a:pt x="2645" y="86203"/>
                </a:cubicBezTo>
                <a:cubicBezTo>
                  <a:pt x="2402" y="86659"/>
                  <a:pt x="2098" y="87114"/>
                  <a:pt x="1855" y="87631"/>
                </a:cubicBezTo>
                <a:cubicBezTo>
                  <a:pt x="791" y="89576"/>
                  <a:pt x="152" y="91887"/>
                  <a:pt x="700" y="92191"/>
                </a:cubicBezTo>
                <a:cubicBezTo>
                  <a:pt x="517" y="92677"/>
                  <a:pt x="304" y="93163"/>
                  <a:pt x="213" y="93680"/>
                </a:cubicBezTo>
                <a:cubicBezTo>
                  <a:pt x="244" y="93467"/>
                  <a:pt x="244" y="93315"/>
                  <a:pt x="244" y="93194"/>
                </a:cubicBezTo>
                <a:cubicBezTo>
                  <a:pt x="244" y="93072"/>
                  <a:pt x="274" y="92950"/>
                  <a:pt x="304" y="92707"/>
                </a:cubicBezTo>
                <a:lnTo>
                  <a:pt x="304" y="92707"/>
                </a:lnTo>
                <a:cubicBezTo>
                  <a:pt x="244" y="92890"/>
                  <a:pt x="183" y="93072"/>
                  <a:pt x="152" y="93224"/>
                </a:cubicBezTo>
                <a:cubicBezTo>
                  <a:pt x="122" y="93406"/>
                  <a:pt x="92" y="93558"/>
                  <a:pt x="61" y="93680"/>
                </a:cubicBezTo>
                <a:cubicBezTo>
                  <a:pt x="31" y="93984"/>
                  <a:pt x="0" y="94227"/>
                  <a:pt x="31" y="94440"/>
                </a:cubicBezTo>
                <a:cubicBezTo>
                  <a:pt x="31" y="94653"/>
                  <a:pt x="61" y="94835"/>
                  <a:pt x="122" y="95017"/>
                </a:cubicBezTo>
                <a:cubicBezTo>
                  <a:pt x="152" y="95200"/>
                  <a:pt x="213" y="95352"/>
                  <a:pt x="274" y="95534"/>
                </a:cubicBezTo>
                <a:cubicBezTo>
                  <a:pt x="396" y="95868"/>
                  <a:pt x="548" y="96233"/>
                  <a:pt x="730" y="96719"/>
                </a:cubicBezTo>
                <a:cubicBezTo>
                  <a:pt x="821" y="96993"/>
                  <a:pt x="882" y="97267"/>
                  <a:pt x="973" y="97601"/>
                </a:cubicBezTo>
                <a:cubicBezTo>
                  <a:pt x="1095" y="97935"/>
                  <a:pt x="1216" y="98330"/>
                  <a:pt x="1338" y="98817"/>
                </a:cubicBezTo>
                <a:cubicBezTo>
                  <a:pt x="1338" y="98878"/>
                  <a:pt x="1368" y="98969"/>
                  <a:pt x="1368" y="99030"/>
                </a:cubicBezTo>
                <a:cubicBezTo>
                  <a:pt x="1399" y="99121"/>
                  <a:pt x="1429" y="99212"/>
                  <a:pt x="1459" y="99273"/>
                </a:cubicBezTo>
                <a:cubicBezTo>
                  <a:pt x="1520" y="99455"/>
                  <a:pt x="1551" y="99577"/>
                  <a:pt x="1611" y="99729"/>
                </a:cubicBezTo>
                <a:cubicBezTo>
                  <a:pt x="1703" y="100002"/>
                  <a:pt x="1794" y="100215"/>
                  <a:pt x="1855" y="100367"/>
                </a:cubicBezTo>
                <a:cubicBezTo>
                  <a:pt x="1885" y="100519"/>
                  <a:pt x="1915" y="100610"/>
                  <a:pt x="1885" y="100610"/>
                </a:cubicBezTo>
                <a:cubicBezTo>
                  <a:pt x="1824" y="100610"/>
                  <a:pt x="1733" y="100519"/>
                  <a:pt x="1581" y="100306"/>
                </a:cubicBezTo>
                <a:lnTo>
                  <a:pt x="1581" y="100306"/>
                </a:lnTo>
                <a:cubicBezTo>
                  <a:pt x="2219" y="101248"/>
                  <a:pt x="3010" y="102039"/>
                  <a:pt x="3861" y="102616"/>
                </a:cubicBezTo>
                <a:cubicBezTo>
                  <a:pt x="4215" y="102909"/>
                  <a:pt x="4319" y="103061"/>
                  <a:pt x="4246" y="103061"/>
                </a:cubicBezTo>
                <a:cubicBezTo>
                  <a:pt x="4204" y="103061"/>
                  <a:pt x="4108" y="103014"/>
                  <a:pt x="3969" y="102917"/>
                </a:cubicBezTo>
                <a:lnTo>
                  <a:pt x="3969" y="102917"/>
                </a:lnTo>
                <a:cubicBezTo>
                  <a:pt x="5120" y="103782"/>
                  <a:pt x="6400" y="104364"/>
                  <a:pt x="7630" y="104774"/>
                </a:cubicBezTo>
                <a:lnTo>
                  <a:pt x="7599" y="104805"/>
                </a:lnTo>
                <a:cubicBezTo>
                  <a:pt x="8238" y="104896"/>
                  <a:pt x="9636" y="105017"/>
                  <a:pt x="10305" y="105048"/>
                </a:cubicBezTo>
                <a:cubicBezTo>
                  <a:pt x="10671" y="105192"/>
                  <a:pt x="10697" y="105231"/>
                  <a:pt x="10593" y="105231"/>
                </a:cubicBezTo>
                <a:cubicBezTo>
                  <a:pt x="10473" y="105231"/>
                  <a:pt x="10180" y="105179"/>
                  <a:pt x="10045" y="105179"/>
                </a:cubicBezTo>
                <a:cubicBezTo>
                  <a:pt x="9978" y="105179"/>
                  <a:pt x="9949" y="105192"/>
                  <a:pt x="10001" y="105230"/>
                </a:cubicBezTo>
                <a:cubicBezTo>
                  <a:pt x="10791" y="105321"/>
                  <a:pt x="11551" y="105382"/>
                  <a:pt x="12311" y="105413"/>
                </a:cubicBezTo>
                <a:cubicBezTo>
                  <a:pt x="12767" y="105610"/>
                  <a:pt x="12508" y="105717"/>
                  <a:pt x="11938" y="105717"/>
                </a:cubicBezTo>
                <a:cubicBezTo>
                  <a:pt x="11368" y="105717"/>
                  <a:pt x="10487" y="105610"/>
                  <a:pt x="9697" y="105382"/>
                </a:cubicBezTo>
                <a:lnTo>
                  <a:pt x="9697" y="105382"/>
                </a:lnTo>
                <a:cubicBezTo>
                  <a:pt x="10639" y="106142"/>
                  <a:pt x="11156" y="106172"/>
                  <a:pt x="11976" y="106172"/>
                </a:cubicBezTo>
                <a:cubicBezTo>
                  <a:pt x="12797" y="106203"/>
                  <a:pt x="13922" y="106203"/>
                  <a:pt x="16201" y="106628"/>
                </a:cubicBezTo>
                <a:cubicBezTo>
                  <a:pt x="15472" y="106628"/>
                  <a:pt x="14742" y="106628"/>
                  <a:pt x="14013" y="106598"/>
                </a:cubicBezTo>
                <a:lnTo>
                  <a:pt x="14013" y="106598"/>
                </a:lnTo>
                <a:cubicBezTo>
                  <a:pt x="15381" y="107328"/>
                  <a:pt x="17113" y="107236"/>
                  <a:pt x="19575" y="107601"/>
                </a:cubicBezTo>
                <a:cubicBezTo>
                  <a:pt x="19271" y="107510"/>
                  <a:pt x="18055" y="107267"/>
                  <a:pt x="17204" y="106993"/>
                </a:cubicBezTo>
                <a:cubicBezTo>
                  <a:pt x="16496" y="106757"/>
                  <a:pt x="16060" y="106521"/>
                  <a:pt x="16754" y="106422"/>
                </a:cubicBezTo>
                <a:lnTo>
                  <a:pt x="16754" y="106422"/>
                </a:lnTo>
                <a:cubicBezTo>
                  <a:pt x="16447" y="106452"/>
                  <a:pt x="16080" y="106482"/>
                  <a:pt x="15742" y="106482"/>
                </a:cubicBezTo>
                <a:cubicBezTo>
                  <a:pt x="15363" y="106482"/>
                  <a:pt x="15020" y="106444"/>
                  <a:pt x="14834" y="106324"/>
                </a:cubicBezTo>
                <a:cubicBezTo>
                  <a:pt x="15110" y="106186"/>
                  <a:pt x="15356" y="106135"/>
                  <a:pt x="15611" y="106135"/>
                </a:cubicBezTo>
                <a:cubicBezTo>
                  <a:pt x="16029" y="106135"/>
                  <a:pt x="16471" y="106272"/>
                  <a:pt x="17113" y="106385"/>
                </a:cubicBezTo>
                <a:cubicBezTo>
                  <a:pt x="17086" y="106388"/>
                  <a:pt x="17058" y="106391"/>
                  <a:pt x="17029" y="106394"/>
                </a:cubicBezTo>
                <a:lnTo>
                  <a:pt x="17029" y="106394"/>
                </a:lnTo>
                <a:cubicBezTo>
                  <a:pt x="17074" y="106391"/>
                  <a:pt x="17123" y="106388"/>
                  <a:pt x="17174" y="106385"/>
                </a:cubicBezTo>
                <a:lnTo>
                  <a:pt x="17174" y="106385"/>
                </a:lnTo>
                <a:cubicBezTo>
                  <a:pt x="17524" y="106431"/>
                  <a:pt x="17926" y="106469"/>
                  <a:pt x="18409" y="106469"/>
                </a:cubicBezTo>
                <a:cubicBezTo>
                  <a:pt x="18891" y="106469"/>
                  <a:pt x="19454" y="106431"/>
                  <a:pt x="20122" y="106324"/>
                </a:cubicBezTo>
                <a:cubicBezTo>
                  <a:pt x="20122" y="106535"/>
                  <a:pt x="20560" y="106594"/>
                  <a:pt x="21240" y="106594"/>
                </a:cubicBezTo>
                <a:cubicBezTo>
                  <a:pt x="21736" y="106594"/>
                  <a:pt x="22361" y="106563"/>
                  <a:pt x="23040" y="106537"/>
                </a:cubicBezTo>
                <a:lnTo>
                  <a:pt x="23040" y="106537"/>
                </a:lnTo>
                <a:lnTo>
                  <a:pt x="22949" y="107024"/>
                </a:lnTo>
                <a:cubicBezTo>
                  <a:pt x="24712" y="106811"/>
                  <a:pt x="24560" y="106568"/>
                  <a:pt x="25563" y="106294"/>
                </a:cubicBezTo>
                <a:cubicBezTo>
                  <a:pt x="25786" y="106284"/>
                  <a:pt x="25989" y="106279"/>
                  <a:pt x="26175" y="106279"/>
                </a:cubicBezTo>
                <a:cubicBezTo>
                  <a:pt x="27607" y="106279"/>
                  <a:pt x="27986" y="106569"/>
                  <a:pt x="28390" y="106811"/>
                </a:cubicBezTo>
                <a:cubicBezTo>
                  <a:pt x="31521" y="106628"/>
                  <a:pt x="26232" y="106416"/>
                  <a:pt x="29879" y="105990"/>
                </a:cubicBezTo>
                <a:cubicBezTo>
                  <a:pt x="32433" y="105929"/>
                  <a:pt x="34226" y="105534"/>
                  <a:pt x="37235" y="104865"/>
                </a:cubicBezTo>
                <a:cubicBezTo>
                  <a:pt x="37363" y="104861"/>
                  <a:pt x="37470" y="104859"/>
                  <a:pt x="37561" y="104859"/>
                </a:cubicBezTo>
                <a:cubicBezTo>
                  <a:pt x="38748" y="104859"/>
                  <a:pt x="37007" y="105204"/>
                  <a:pt x="37600" y="105261"/>
                </a:cubicBezTo>
                <a:lnTo>
                  <a:pt x="39120" y="104653"/>
                </a:lnTo>
                <a:cubicBezTo>
                  <a:pt x="39184" y="104643"/>
                  <a:pt x="39234" y="104639"/>
                  <a:pt x="39273" y="104639"/>
                </a:cubicBezTo>
                <a:cubicBezTo>
                  <a:pt x="39478" y="104639"/>
                  <a:pt x="39388" y="104754"/>
                  <a:pt x="39363" y="104805"/>
                </a:cubicBezTo>
                <a:cubicBezTo>
                  <a:pt x="40670" y="104470"/>
                  <a:pt x="39393" y="104318"/>
                  <a:pt x="41460" y="103893"/>
                </a:cubicBezTo>
                <a:cubicBezTo>
                  <a:pt x="41946" y="103285"/>
                  <a:pt x="45837" y="104014"/>
                  <a:pt x="48299" y="102981"/>
                </a:cubicBezTo>
                <a:lnTo>
                  <a:pt x="48299" y="102981"/>
                </a:lnTo>
                <a:cubicBezTo>
                  <a:pt x="48968" y="103011"/>
                  <a:pt x="48056" y="103315"/>
                  <a:pt x="48269" y="103467"/>
                </a:cubicBezTo>
                <a:cubicBezTo>
                  <a:pt x="51704" y="102495"/>
                  <a:pt x="51248" y="102677"/>
                  <a:pt x="54014" y="101644"/>
                </a:cubicBezTo>
                <a:lnTo>
                  <a:pt x="56536" y="101492"/>
                </a:lnTo>
                <a:cubicBezTo>
                  <a:pt x="54652" y="101461"/>
                  <a:pt x="56871" y="100610"/>
                  <a:pt x="58816" y="99911"/>
                </a:cubicBezTo>
                <a:cubicBezTo>
                  <a:pt x="58147" y="99850"/>
                  <a:pt x="57570" y="99789"/>
                  <a:pt x="57205" y="99789"/>
                </a:cubicBezTo>
                <a:lnTo>
                  <a:pt x="60366" y="98938"/>
                </a:lnTo>
                <a:cubicBezTo>
                  <a:pt x="60761" y="98938"/>
                  <a:pt x="60457" y="99151"/>
                  <a:pt x="59971" y="99455"/>
                </a:cubicBezTo>
                <a:cubicBezTo>
                  <a:pt x="60184" y="99394"/>
                  <a:pt x="60397" y="99303"/>
                  <a:pt x="60549" y="99242"/>
                </a:cubicBezTo>
                <a:cubicBezTo>
                  <a:pt x="60630" y="99238"/>
                  <a:pt x="60704" y="99236"/>
                  <a:pt x="60769" y="99236"/>
                </a:cubicBezTo>
                <a:cubicBezTo>
                  <a:pt x="61658" y="99236"/>
                  <a:pt x="61135" y="99606"/>
                  <a:pt x="60427" y="100002"/>
                </a:cubicBezTo>
                <a:cubicBezTo>
                  <a:pt x="60002" y="99972"/>
                  <a:pt x="59606" y="99941"/>
                  <a:pt x="59211" y="99911"/>
                </a:cubicBezTo>
                <a:cubicBezTo>
                  <a:pt x="58451" y="100367"/>
                  <a:pt x="57783" y="100823"/>
                  <a:pt x="57995" y="101066"/>
                </a:cubicBezTo>
                <a:cubicBezTo>
                  <a:pt x="58208" y="100975"/>
                  <a:pt x="58603" y="100853"/>
                  <a:pt x="59029" y="100732"/>
                </a:cubicBezTo>
                <a:lnTo>
                  <a:pt x="59029" y="100732"/>
                </a:lnTo>
                <a:cubicBezTo>
                  <a:pt x="58847" y="100853"/>
                  <a:pt x="58725" y="100944"/>
                  <a:pt x="58816" y="100975"/>
                </a:cubicBezTo>
                <a:cubicBezTo>
                  <a:pt x="58827" y="100977"/>
                  <a:pt x="58838" y="100979"/>
                  <a:pt x="58851" y="100979"/>
                </a:cubicBezTo>
                <a:cubicBezTo>
                  <a:pt x="58991" y="100979"/>
                  <a:pt x="59286" y="100835"/>
                  <a:pt x="59758" y="100640"/>
                </a:cubicBezTo>
                <a:lnTo>
                  <a:pt x="60579" y="101036"/>
                </a:lnTo>
                <a:lnTo>
                  <a:pt x="60731" y="100792"/>
                </a:lnTo>
                <a:lnTo>
                  <a:pt x="64986" y="100306"/>
                </a:lnTo>
                <a:cubicBezTo>
                  <a:pt x="67874" y="99181"/>
                  <a:pt x="70336" y="97874"/>
                  <a:pt x="75017" y="96689"/>
                </a:cubicBezTo>
                <a:lnTo>
                  <a:pt x="75017" y="96689"/>
                </a:lnTo>
                <a:cubicBezTo>
                  <a:pt x="73923" y="97327"/>
                  <a:pt x="74895" y="97358"/>
                  <a:pt x="74926" y="97844"/>
                </a:cubicBezTo>
                <a:cubicBezTo>
                  <a:pt x="74810" y="97826"/>
                  <a:pt x="74688" y="97818"/>
                  <a:pt x="74560" y="97818"/>
                </a:cubicBezTo>
                <a:cubicBezTo>
                  <a:pt x="73157" y="97818"/>
                  <a:pt x="71101" y="98819"/>
                  <a:pt x="68816" y="99181"/>
                </a:cubicBezTo>
                <a:cubicBezTo>
                  <a:pt x="69120" y="99138"/>
                  <a:pt x="69339" y="99121"/>
                  <a:pt x="69492" y="99121"/>
                </a:cubicBezTo>
                <a:cubicBezTo>
                  <a:pt x="69985" y="99121"/>
                  <a:pt x="69801" y="99302"/>
                  <a:pt x="69546" y="99394"/>
                </a:cubicBezTo>
                <a:lnTo>
                  <a:pt x="73862" y="98087"/>
                </a:lnTo>
                <a:lnTo>
                  <a:pt x="73862" y="98087"/>
                </a:lnTo>
                <a:cubicBezTo>
                  <a:pt x="73851" y="98235"/>
                  <a:pt x="73988" y="98285"/>
                  <a:pt x="74224" y="98285"/>
                </a:cubicBezTo>
                <a:cubicBezTo>
                  <a:pt x="74621" y="98285"/>
                  <a:pt x="75297" y="98144"/>
                  <a:pt x="76020" y="98087"/>
                </a:cubicBezTo>
                <a:cubicBezTo>
                  <a:pt x="75017" y="97540"/>
                  <a:pt x="79212" y="96932"/>
                  <a:pt x="80944" y="96324"/>
                </a:cubicBezTo>
                <a:lnTo>
                  <a:pt x="80944" y="96324"/>
                </a:lnTo>
                <a:cubicBezTo>
                  <a:pt x="81096" y="96567"/>
                  <a:pt x="80731" y="96902"/>
                  <a:pt x="78543" y="97297"/>
                </a:cubicBezTo>
                <a:cubicBezTo>
                  <a:pt x="78591" y="97298"/>
                  <a:pt x="78637" y="97299"/>
                  <a:pt x="78683" y="97299"/>
                </a:cubicBezTo>
                <a:cubicBezTo>
                  <a:pt x="81073" y="97299"/>
                  <a:pt x="81505" y="95787"/>
                  <a:pt x="83899" y="95777"/>
                </a:cubicBezTo>
                <a:lnTo>
                  <a:pt x="83899" y="95777"/>
                </a:lnTo>
                <a:cubicBezTo>
                  <a:pt x="84821" y="95546"/>
                  <a:pt x="85929" y="95372"/>
                  <a:pt x="86387" y="95372"/>
                </a:cubicBezTo>
                <a:cubicBezTo>
                  <a:pt x="86606" y="95372"/>
                  <a:pt x="86676" y="95411"/>
                  <a:pt x="86507" y="95504"/>
                </a:cubicBezTo>
                <a:lnTo>
                  <a:pt x="85990" y="95625"/>
                </a:lnTo>
                <a:cubicBezTo>
                  <a:pt x="89516" y="94987"/>
                  <a:pt x="96720" y="93437"/>
                  <a:pt x="97115" y="92677"/>
                </a:cubicBezTo>
                <a:lnTo>
                  <a:pt x="97115" y="92677"/>
                </a:lnTo>
                <a:cubicBezTo>
                  <a:pt x="97175" y="92768"/>
                  <a:pt x="96811" y="93558"/>
                  <a:pt x="96628" y="93710"/>
                </a:cubicBezTo>
                <a:lnTo>
                  <a:pt x="102495" y="90336"/>
                </a:lnTo>
                <a:lnTo>
                  <a:pt x="102495" y="90336"/>
                </a:lnTo>
                <a:cubicBezTo>
                  <a:pt x="102039" y="90975"/>
                  <a:pt x="104440" y="91856"/>
                  <a:pt x="101583" y="92738"/>
                </a:cubicBezTo>
                <a:cubicBezTo>
                  <a:pt x="102434" y="92646"/>
                  <a:pt x="103498" y="92525"/>
                  <a:pt x="105230" y="92008"/>
                </a:cubicBezTo>
                <a:lnTo>
                  <a:pt x="105230" y="92008"/>
                </a:lnTo>
                <a:cubicBezTo>
                  <a:pt x="105214" y="92009"/>
                  <a:pt x="105197" y="92009"/>
                  <a:pt x="105181" y="92009"/>
                </a:cubicBezTo>
                <a:cubicBezTo>
                  <a:pt x="104570" y="92009"/>
                  <a:pt x="103641" y="91486"/>
                  <a:pt x="104410" y="91279"/>
                </a:cubicBezTo>
                <a:lnTo>
                  <a:pt x="104410" y="91279"/>
                </a:lnTo>
                <a:cubicBezTo>
                  <a:pt x="105300" y="91350"/>
                  <a:pt x="105732" y="91370"/>
                  <a:pt x="106091" y="91370"/>
                </a:cubicBezTo>
                <a:cubicBezTo>
                  <a:pt x="106564" y="91370"/>
                  <a:pt x="106913" y="91335"/>
                  <a:pt x="108017" y="91335"/>
                </a:cubicBezTo>
                <a:cubicBezTo>
                  <a:pt x="108200" y="91335"/>
                  <a:pt x="108405" y="91336"/>
                  <a:pt x="108634" y="91338"/>
                </a:cubicBezTo>
                <a:lnTo>
                  <a:pt x="108634" y="91338"/>
                </a:lnTo>
                <a:cubicBezTo>
                  <a:pt x="107904" y="91294"/>
                  <a:pt x="108686" y="90327"/>
                  <a:pt x="110002" y="90093"/>
                </a:cubicBezTo>
                <a:lnTo>
                  <a:pt x="110002" y="90093"/>
                </a:lnTo>
                <a:cubicBezTo>
                  <a:pt x="109828" y="90268"/>
                  <a:pt x="110237" y="90859"/>
                  <a:pt x="109849" y="91070"/>
                </a:cubicBezTo>
                <a:lnTo>
                  <a:pt x="109849" y="91070"/>
                </a:lnTo>
                <a:lnTo>
                  <a:pt x="112843" y="89714"/>
                </a:lnTo>
                <a:lnTo>
                  <a:pt x="112843" y="89714"/>
                </a:lnTo>
                <a:cubicBezTo>
                  <a:pt x="112324" y="90008"/>
                  <a:pt x="113076" y="90374"/>
                  <a:pt x="113802" y="90458"/>
                </a:cubicBezTo>
                <a:cubicBezTo>
                  <a:pt x="113407" y="90367"/>
                  <a:pt x="116720" y="89941"/>
                  <a:pt x="117632" y="89698"/>
                </a:cubicBezTo>
                <a:lnTo>
                  <a:pt x="117632" y="89698"/>
                </a:lnTo>
                <a:lnTo>
                  <a:pt x="116142" y="89759"/>
                </a:lnTo>
                <a:cubicBezTo>
                  <a:pt x="120003" y="89212"/>
                  <a:pt x="119729" y="87905"/>
                  <a:pt x="123529" y="87297"/>
                </a:cubicBezTo>
                <a:lnTo>
                  <a:pt x="123529" y="87297"/>
                </a:lnTo>
                <a:cubicBezTo>
                  <a:pt x="123143" y="87544"/>
                  <a:pt x="122683" y="88390"/>
                  <a:pt x="124043" y="88390"/>
                </a:cubicBezTo>
                <a:cubicBezTo>
                  <a:pt x="124185" y="88390"/>
                  <a:pt x="124347" y="88381"/>
                  <a:pt x="124532" y="88361"/>
                </a:cubicBezTo>
                <a:cubicBezTo>
                  <a:pt x="125352" y="87783"/>
                  <a:pt x="128118" y="85655"/>
                  <a:pt x="131492" y="84835"/>
                </a:cubicBezTo>
                <a:lnTo>
                  <a:pt x="132161" y="84987"/>
                </a:lnTo>
                <a:lnTo>
                  <a:pt x="134745" y="84348"/>
                </a:lnTo>
                <a:lnTo>
                  <a:pt x="134745" y="84348"/>
                </a:lnTo>
                <a:cubicBezTo>
                  <a:pt x="133194" y="85200"/>
                  <a:pt x="128848" y="87206"/>
                  <a:pt x="126477" y="88148"/>
                </a:cubicBezTo>
                <a:cubicBezTo>
                  <a:pt x="126558" y="88146"/>
                  <a:pt x="126632" y="88145"/>
                  <a:pt x="126699" y="88145"/>
                </a:cubicBezTo>
                <a:cubicBezTo>
                  <a:pt x="127359" y="88145"/>
                  <a:pt x="127383" y="88218"/>
                  <a:pt x="127647" y="88218"/>
                </a:cubicBezTo>
                <a:cubicBezTo>
                  <a:pt x="127848" y="88218"/>
                  <a:pt x="128189" y="88176"/>
                  <a:pt x="129061" y="88026"/>
                </a:cubicBezTo>
                <a:lnTo>
                  <a:pt x="129061" y="88026"/>
                </a:lnTo>
                <a:cubicBezTo>
                  <a:pt x="129881" y="88148"/>
                  <a:pt x="127966" y="88543"/>
                  <a:pt x="127328" y="88665"/>
                </a:cubicBezTo>
                <a:cubicBezTo>
                  <a:pt x="129000" y="88452"/>
                  <a:pt x="130672" y="88269"/>
                  <a:pt x="132343" y="88087"/>
                </a:cubicBezTo>
                <a:cubicBezTo>
                  <a:pt x="132039" y="87601"/>
                  <a:pt x="136112" y="87054"/>
                  <a:pt x="135869" y="86659"/>
                </a:cubicBezTo>
                <a:lnTo>
                  <a:pt x="135869" y="86659"/>
                </a:lnTo>
                <a:cubicBezTo>
                  <a:pt x="134076" y="87054"/>
                  <a:pt x="132283" y="87479"/>
                  <a:pt x="130489" y="87935"/>
                </a:cubicBezTo>
                <a:cubicBezTo>
                  <a:pt x="130185" y="87449"/>
                  <a:pt x="133438" y="86020"/>
                  <a:pt x="137024" y="85686"/>
                </a:cubicBezTo>
                <a:lnTo>
                  <a:pt x="137024" y="85686"/>
                </a:lnTo>
                <a:cubicBezTo>
                  <a:pt x="137936" y="85777"/>
                  <a:pt x="136447" y="86659"/>
                  <a:pt x="136538" y="86841"/>
                </a:cubicBezTo>
                <a:cubicBezTo>
                  <a:pt x="136947" y="86623"/>
                  <a:pt x="139314" y="86184"/>
                  <a:pt x="140037" y="86184"/>
                </a:cubicBezTo>
                <a:cubicBezTo>
                  <a:pt x="140120" y="86184"/>
                  <a:pt x="140181" y="86190"/>
                  <a:pt x="140216" y="86203"/>
                </a:cubicBezTo>
                <a:lnTo>
                  <a:pt x="138726" y="86628"/>
                </a:lnTo>
                <a:cubicBezTo>
                  <a:pt x="140469" y="86602"/>
                  <a:pt x="141570" y="85841"/>
                  <a:pt x="143422" y="85841"/>
                </a:cubicBezTo>
                <a:cubicBezTo>
                  <a:pt x="143703" y="85841"/>
                  <a:pt x="144000" y="85859"/>
                  <a:pt x="144319" y="85899"/>
                </a:cubicBezTo>
                <a:cubicBezTo>
                  <a:pt x="144367" y="85895"/>
                  <a:pt x="144418" y="85894"/>
                  <a:pt x="144471" y="85894"/>
                </a:cubicBezTo>
                <a:cubicBezTo>
                  <a:pt x="145136" y="85894"/>
                  <a:pt x="146137" y="86147"/>
                  <a:pt x="146635" y="86147"/>
                </a:cubicBezTo>
                <a:cubicBezTo>
                  <a:pt x="146797" y="86147"/>
                  <a:pt x="146905" y="86121"/>
                  <a:pt x="146933" y="86051"/>
                </a:cubicBezTo>
                <a:cubicBezTo>
                  <a:pt x="145565" y="85564"/>
                  <a:pt x="145170" y="83771"/>
                  <a:pt x="146052" y="83285"/>
                </a:cubicBezTo>
                <a:cubicBezTo>
                  <a:pt x="146204" y="83285"/>
                  <a:pt x="147298" y="83345"/>
                  <a:pt x="148483" y="83467"/>
                </a:cubicBezTo>
                <a:cubicBezTo>
                  <a:pt x="149669" y="83558"/>
                  <a:pt x="150945" y="83710"/>
                  <a:pt x="151432" y="83862"/>
                </a:cubicBezTo>
                <a:cubicBezTo>
                  <a:pt x="152101" y="84075"/>
                  <a:pt x="151614" y="84348"/>
                  <a:pt x="151067" y="84622"/>
                </a:cubicBezTo>
                <a:cubicBezTo>
                  <a:pt x="150550" y="84926"/>
                  <a:pt x="150003" y="85200"/>
                  <a:pt x="150581" y="85382"/>
                </a:cubicBezTo>
                <a:cubicBezTo>
                  <a:pt x="150611" y="85230"/>
                  <a:pt x="151371" y="85017"/>
                  <a:pt x="151675" y="84956"/>
                </a:cubicBezTo>
                <a:lnTo>
                  <a:pt x="151675" y="84956"/>
                </a:lnTo>
                <a:cubicBezTo>
                  <a:pt x="152478" y="85067"/>
                  <a:pt x="151541" y="85329"/>
                  <a:pt x="152768" y="85329"/>
                </a:cubicBezTo>
                <a:cubicBezTo>
                  <a:pt x="152888" y="85329"/>
                  <a:pt x="153029" y="85327"/>
                  <a:pt x="153195" y="85321"/>
                </a:cubicBezTo>
                <a:cubicBezTo>
                  <a:pt x="153321" y="85115"/>
                  <a:pt x="153897" y="85073"/>
                  <a:pt x="154408" y="85073"/>
                </a:cubicBezTo>
                <a:cubicBezTo>
                  <a:pt x="154757" y="85073"/>
                  <a:pt x="155076" y="85092"/>
                  <a:pt x="155198" y="85092"/>
                </a:cubicBezTo>
                <a:cubicBezTo>
                  <a:pt x="155369" y="85092"/>
                  <a:pt x="155150" y="85053"/>
                  <a:pt x="154076" y="84865"/>
                </a:cubicBezTo>
                <a:cubicBezTo>
                  <a:pt x="154438" y="84841"/>
                  <a:pt x="154734" y="84832"/>
                  <a:pt x="154992" y="84832"/>
                </a:cubicBezTo>
                <a:cubicBezTo>
                  <a:pt x="156054" y="84832"/>
                  <a:pt x="156467" y="84999"/>
                  <a:pt x="158180" y="85048"/>
                </a:cubicBezTo>
                <a:cubicBezTo>
                  <a:pt x="157565" y="84713"/>
                  <a:pt x="159772" y="84121"/>
                  <a:pt x="161596" y="84121"/>
                </a:cubicBezTo>
                <a:cubicBezTo>
                  <a:pt x="161758" y="84121"/>
                  <a:pt x="161917" y="84126"/>
                  <a:pt x="162070" y="84136"/>
                </a:cubicBezTo>
                <a:cubicBezTo>
                  <a:pt x="161949" y="84257"/>
                  <a:pt x="162344" y="84470"/>
                  <a:pt x="162526" y="84592"/>
                </a:cubicBezTo>
                <a:cubicBezTo>
                  <a:pt x="164411" y="84865"/>
                  <a:pt x="165839" y="85291"/>
                  <a:pt x="167146" y="85747"/>
                </a:cubicBezTo>
                <a:cubicBezTo>
                  <a:pt x="167815" y="85990"/>
                  <a:pt x="168484" y="86263"/>
                  <a:pt x="169153" y="86567"/>
                </a:cubicBezTo>
                <a:cubicBezTo>
                  <a:pt x="169821" y="86902"/>
                  <a:pt x="170490" y="87266"/>
                  <a:pt x="171219" y="87722"/>
                </a:cubicBezTo>
                <a:cubicBezTo>
                  <a:pt x="171311" y="87874"/>
                  <a:pt x="171675" y="88209"/>
                  <a:pt x="171919" y="88513"/>
                </a:cubicBezTo>
                <a:cubicBezTo>
                  <a:pt x="172089" y="88732"/>
                  <a:pt x="172182" y="88912"/>
                  <a:pt x="172055" y="88912"/>
                </a:cubicBezTo>
                <a:cubicBezTo>
                  <a:pt x="172023" y="88912"/>
                  <a:pt x="171979" y="88901"/>
                  <a:pt x="171919" y="88877"/>
                </a:cubicBezTo>
                <a:lnTo>
                  <a:pt x="171919" y="88877"/>
                </a:lnTo>
                <a:cubicBezTo>
                  <a:pt x="172314" y="89121"/>
                  <a:pt x="172739" y="89273"/>
                  <a:pt x="173469" y="90093"/>
                </a:cubicBezTo>
                <a:cubicBezTo>
                  <a:pt x="173663" y="90494"/>
                  <a:pt x="173708" y="90642"/>
                  <a:pt x="173661" y="90642"/>
                </a:cubicBezTo>
                <a:cubicBezTo>
                  <a:pt x="173598" y="90642"/>
                  <a:pt x="173366" y="90373"/>
                  <a:pt x="173104" y="90093"/>
                </a:cubicBezTo>
                <a:cubicBezTo>
                  <a:pt x="172840" y="89791"/>
                  <a:pt x="172540" y="89512"/>
                  <a:pt x="172431" y="89512"/>
                </a:cubicBezTo>
                <a:cubicBezTo>
                  <a:pt x="172365" y="89512"/>
                  <a:pt x="172369" y="89616"/>
                  <a:pt x="172496" y="89880"/>
                </a:cubicBezTo>
                <a:cubicBezTo>
                  <a:pt x="172501" y="89879"/>
                  <a:pt x="172507" y="89879"/>
                  <a:pt x="172513" y="89879"/>
                </a:cubicBezTo>
                <a:cubicBezTo>
                  <a:pt x="172683" y="89879"/>
                  <a:pt x="173185" y="90296"/>
                  <a:pt x="173773" y="90884"/>
                </a:cubicBezTo>
                <a:cubicBezTo>
                  <a:pt x="174350" y="91491"/>
                  <a:pt x="174958" y="92312"/>
                  <a:pt x="175353" y="92950"/>
                </a:cubicBezTo>
                <a:cubicBezTo>
                  <a:pt x="175444" y="92646"/>
                  <a:pt x="175080" y="91826"/>
                  <a:pt x="174441" y="91035"/>
                </a:cubicBezTo>
                <a:cubicBezTo>
                  <a:pt x="174137" y="90640"/>
                  <a:pt x="173742" y="90245"/>
                  <a:pt x="173378" y="89911"/>
                </a:cubicBezTo>
                <a:cubicBezTo>
                  <a:pt x="173195" y="89728"/>
                  <a:pt x="173013" y="89576"/>
                  <a:pt x="172830" y="89425"/>
                </a:cubicBezTo>
                <a:cubicBezTo>
                  <a:pt x="172648" y="89273"/>
                  <a:pt x="172496" y="89151"/>
                  <a:pt x="172344" y="89029"/>
                </a:cubicBezTo>
                <a:cubicBezTo>
                  <a:pt x="172400" y="88966"/>
                  <a:pt x="172491" y="88933"/>
                  <a:pt x="172612" y="88933"/>
                </a:cubicBezTo>
                <a:cubicBezTo>
                  <a:pt x="172954" y="88933"/>
                  <a:pt x="173533" y="89190"/>
                  <a:pt x="174229" y="89728"/>
                </a:cubicBezTo>
                <a:cubicBezTo>
                  <a:pt x="175171" y="90428"/>
                  <a:pt x="176417" y="91674"/>
                  <a:pt x="177207" y="93558"/>
                </a:cubicBezTo>
                <a:cubicBezTo>
                  <a:pt x="177511" y="94318"/>
                  <a:pt x="177603" y="94805"/>
                  <a:pt x="177603" y="95108"/>
                </a:cubicBezTo>
                <a:cubicBezTo>
                  <a:pt x="177633" y="95412"/>
                  <a:pt x="177572" y="95504"/>
                  <a:pt x="177542" y="95504"/>
                </a:cubicBezTo>
                <a:cubicBezTo>
                  <a:pt x="177535" y="95505"/>
                  <a:pt x="177529" y="95506"/>
                  <a:pt x="177522" y="95506"/>
                </a:cubicBezTo>
                <a:cubicBezTo>
                  <a:pt x="177443" y="95506"/>
                  <a:pt x="177358" y="95402"/>
                  <a:pt x="177327" y="95402"/>
                </a:cubicBezTo>
                <a:cubicBezTo>
                  <a:pt x="177312" y="95402"/>
                  <a:pt x="177310" y="95427"/>
                  <a:pt x="177329" y="95504"/>
                </a:cubicBezTo>
                <a:cubicBezTo>
                  <a:pt x="177481" y="96993"/>
                  <a:pt x="177359" y="98057"/>
                  <a:pt x="177268" y="98908"/>
                </a:cubicBezTo>
                <a:cubicBezTo>
                  <a:pt x="177147" y="99729"/>
                  <a:pt x="177025" y="100337"/>
                  <a:pt x="176903" y="100914"/>
                </a:cubicBezTo>
                <a:cubicBezTo>
                  <a:pt x="176751" y="101492"/>
                  <a:pt x="176599" y="102039"/>
                  <a:pt x="176235" y="102677"/>
                </a:cubicBezTo>
                <a:cubicBezTo>
                  <a:pt x="175900" y="103315"/>
                  <a:pt x="175353" y="104045"/>
                  <a:pt x="174472" y="104865"/>
                </a:cubicBezTo>
                <a:cubicBezTo>
                  <a:pt x="174045" y="105166"/>
                  <a:pt x="173799" y="105269"/>
                  <a:pt x="173657" y="105269"/>
                </a:cubicBezTo>
                <a:cubicBezTo>
                  <a:pt x="173526" y="105269"/>
                  <a:pt x="173483" y="105180"/>
                  <a:pt x="173469" y="105078"/>
                </a:cubicBezTo>
                <a:cubicBezTo>
                  <a:pt x="173441" y="104825"/>
                  <a:pt x="173543" y="104494"/>
                  <a:pt x="173365" y="104494"/>
                </a:cubicBezTo>
                <a:cubicBezTo>
                  <a:pt x="173351" y="104494"/>
                  <a:pt x="173335" y="104496"/>
                  <a:pt x="173317" y="104501"/>
                </a:cubicBezTo>
                <a:cubicBezTo>
                  <a:pt x="174077" y="103558"/>
                  <a:pt x="174685" y="102859"/>
                  <a:pt x="175232" y="102221"/>
                </a:cubicBezTo>
                <a:cubicBezTo>
                  <a:pt x="175748" y="101552"/>
                  <a:pt x="176204" y="100944"/>
                  <a:pt x="176508" y="100154"/>
                </a:cubicBezTo>
                <a:lnTo>
                  <a:pt x="176508" y="100154"/>
                </a:lnTo>
                <a:cubicBezTo>
                  <a:pt x="176204" y="100762"/>
                  <a:pt x="175809" y="101340"/>
                  <a:pt x="175414" y="101887"/>
                </a:cubicBezTo>
                <a:cubicBezTo>
                  <a:pt x="175536" y="101522"/>
                  <a:pt x="175779" y="100975"/>
                  <a:pt x="176022" y="100397"/>
                </a:cubicBezTo>
                <a:cubicBezTo>
                  <a:pt x="176265" y="99850"/>
                  <a:pt x="176447" y="99242"/>
                  <a:pt x="176630" y="98847"/>
                </a:cubicBezTo>
                <a:lnTo>
                  <a:pt x="176630" y="98847"/>
                </a:lnTo>
                <a:cubicBezTo>
                  <a:pt x="176417" y="99181"/>
                  <a:pt x="176174" y="99911"/>
                  <a:pt x="175688" y="100823"/>
                </a:cubicBezTo>
                <a:cubicBezTo>
                  <a:pt x="175201" y="101704"/>
                  <a:pt x="174472" y="102738"/>
                  <a:pt x="173621" y="103741"/>
                </a:cubicBezTo>
                <a:cubicBezTo>
                  <a:pt x="171858" y="105747"/>
                  <a:pt x="169426" y="107571"/>
                  <a:pt x="167542" y="108604"/>
                </a:cubicBezTo>
                <a:cubicBezTo>
                  <a:pt x="167049" y="109097"/>
                  <a:pt x="166163" y="109786"/>
                  <a:pt x="166434" y="109786"/>
                </a:cubicBezTo>
                <a:cubicBezTo>
                  <a:pt x="166464" y="109786"/>
                  <a:pt x="166508" y="109777"/>
                  <a:pt x="166569" y="109759"/>
                </a:cubicBezTo>
                <a:cubicBezTo>
                  <a:pt x="166964" y="109516"/>
                  <a:pt x="167329" y="109242"/>
                  <a:pt x="167694" y="108969"/>
                </a:cubicBezTo>
                <a:cubicBezTo>
                  <a:pt x="167801" y="108931"/>
                  <a:pt x="167875" y="108915"/>
                  <a:pt x="167921" y="108915"/>
                </a:cubicBezTo>
                <a:cubicBezTo>
                  <a:pt x="168141" y="108915"/>
                  <a:pt x="167765" y="109282"/>
                  <a:pt x="167390" y="109607"/>
                </a:cubicBezTo>
                <a:cubicBezTo>
                  <a:pt x="167099" y="109877"/>
                  <a:pt x="166809" y="110132"/>
                  <a:pt x="166905" y="110132"/>
                </a:cubicBezTo>
                <a:cubicBezTo>
                  <a:pt x="166949" y="110132"/>
                  <a:pt x="167078" y="110077"/>
                  <a:pt x="167329" y="109942"/>
                </a:cubicBezTo>
                <a:lnTo>
                  <a:pt x="167329" y="109942"/>
                </a:lnTo>
                <a:cubicBezTo>
                  <a:pt x="165900" y="111127"/>
                  <a:pt x="164289" y="112495"/>
                  <a:pt x="161888" y="113498"/>
                </a:cubicBezTo>
                <a:lnTo>
                  <a:pt x="161281" y="113324"/>
                </a:lnTo>
                <a:lnTo>
                  <a:pt x="161281" y="113324"/>
                </a:lnTo>
                <a:cubicBezTo>
                  <a:pt x="161283" y="113325"/>
                  <a:pt x="161285" y="113325"/>
                  <a:pt x="161287" y="113325"/>
                </a:cubicBezTo>
                <a:cubicBezTo>
                  <a:pt x="161533" y="113325"/>
                  <a:pt x="162794" y="112809"/>
                  <a:pt x="163370" y="112367"/>
                </a:cubicBezTo>
                <a:lnTo>
                  <a:pt x="163370" y="112367"/>
                </a:lnTo>
                <a:cubicBezTo>
                  <a:pt x="162440" y="113068"/>
                  <a:pt x="159619" y="113585"/>
                  <a:pt x="158848" y="114592"/>
                </a:cubicBezTo>
                <a:cubicBezTo>
                  <a:pt x="159426" y="114440"/>
                  <a:pt x="160034" y="114288"/>
                  <a:pt x="160611" y="114106"/>
                </a:cubicBezTo>
                <a:lnTo>
                  <a:pt x="160611" y="114106"/>
                </a:lnTo>
                <a:cubicBezTo>
                  <a:pt x="159061" y="115139"/>
                  <a:pt x="157177" y="116537"/>
                  <a:pt x="155019" y="117267"/>
                </a:cubicBezTo>
                <a:cubicBezTo>
                  <a:pt x="155077" y="117268"/>
                  <a:pt x="155130" y="117269"/>
                  <a:pt x="155180" y="117269"/>
                </a:cubicBezTo>
                <a:cubicBezTo>
                  <a:pt x="156080" y="117269"/>
                  <a:pt x="155564" y="117016"/>
                  <a:pt x="157207" y="116872"/>
                </a:cubicBezTo>
                <a:cubicBezTo>
                  <a:pt x="156417" y="116841"/>
                  <a:pt x="157754" y="116264"/>
                  <a:pt x="159000" y="115717"/>
                </a:cubicBezTo>
                <a:cubicBezTo>
                  <a:pt x="160087" y="115213"/>
                  <a:pt x="161081" y="114710"/>
                  <a:pt x="160532" y="114710"/>
                </a:cubicBezTo>
                <a:cubicBezTo>
                  <a:pt x="160518" y="114710"/>
                  <a:pt x="160503" y="114710"/>
                  <a:pt x="160487" y="114711"/>
                </a:cubicBezTo>
                <a:lnTo>
                  <a:pt x="160487" y="114711"/>
                </a:lnTo>
                <a:cubicBezTo>
                  <a:pt x="162092" y="114492"/>
                  <a:pt x="163047" y="113676"/>
                  <a:pt x="165110" y="113103"/>
                </a:cubicBezTo>
                <a:cubicBezTo>
                  <a:pt x="164988" y="113011"/>
                  <a:pt x="164289" y="113255"/>
                  <a:pt x="166022" y="112343"/>
                </a:cubicBezTo>
                <a:cubicBezTo>
                  <a:pt x="166083" y="112252"/>
                  <a:pt x="166235" y="112100"/>
                  <a:pt x="166326" y="112008"/>
                </a:cubicBezTo>
                <a:cubicBezTo>
                  <a:pt x="166386" y="111978"/>
                  <a:pt x="166387" y="111948"/>
                  <a:pt x="166447" y="111948"/>
                </a:cubicBezTo>
                <a:lnTo>
                  <a:pt x="166447" y="111948"/>
                </a:lnTo>
                <a:cubicBezTo>
                  <a:pt x="166387" y="111948"/>
                  <a:pt x="166386" y="111978"/>
                  <a:pt x="166326" y="111978"/>
                </a:cubicBezTo>
                <a:cubicBezTo>
                  <a:pt x="166356" y="111948"/>
                  <a:pt x="166371" y="111932"/>
                  <a:pt x="166368" y="111932"/>
                </a:cubicBezTo>
                <a:lnTo>
                  <a:pt x="166368" y="111932"/>
                </a:lnTo>
                <a:cubicBezTo>
                  <a:pt x="166364" y="111932"/>
                  <a:pt x="166341" y="111948"/>
                  <a:pt x="166295" y="111978"/>
                </a:cubicBezTo>
                <a:cubicBezTo>
                  <a:pt x="165870" y="112160"/>
                  <a:pt x="165505" y="112282"/>
                  <a:pt x="165323" y="112282"/>
                </a:cubicBezTo>
                <a:cubicBezTo>
                  <a:pt x="165657" y="111917"/>
                  <a:pt x="166478" y="111309"/>
                  <a:pt x="167329" y="110732"/>
                </a:cubicBezTo>
                <a:cubicBezTo>
                  <a:pt x="168149" y="110124"/>
                  <a:pt x="169001" y="109486"/>
                  <a:pt x="169365" y="109121"/>
                </a:cubicBezTo>
                <a:cubicBezTo>
                  <a:pt x="169596" y="108969"/>
                  <a:pt x="169700" y="108914"/>
                  <a:pt x="169733" y="108914"/>
                </a:cubicBezTo>
                <a:cubicBezTo>
                  <a:pt x="169824" y="108914"/>
                  <a:pt x="169367" y="109340"/>
                  <a:pt x="169535" y="109340"/>
                </a:cubicBezTo>
                <a:cubicBezTo>
                  <a:pt x="169562" y="109340"/>
                  <a:pt x="169605" y="109329"/>
                  <a:pt x="169669" y="109303"/>
                </a:cubicBezTo>
                <a:cubicBezTo>
                  <a:pt x="170064" y="108908"/>
                  <a:pt x="170429" y="108543"/>
                  <a:pt x="170794" y="108148"/>
                </a:cubicBezTo>
                <a:cubicBezTo>
                  <a:pt x="170811" y="108158"/>
                  <a:pt x="170834" y="108162"/>
                  <a:pt x="170862" y="108162"/>
                </a:cubicBezTo>
                <a:cubicBezTo>
                  <a:pt x="171175" y="108162"/>
                  <a:pt x="172101" y="107603"/>
                  <a:pt x="172302" y="107603"/>
                </a:cubicBezTo>
                <a:cubicBezTo>
                  <a:pt x="172427" y="107603"/>
                  <a:pt x="172274" y="107818"/>
                  <a:pt x="171523" y="108513"/>
                </a:cubicBezTo>
                <a:cubicBezTo>
                  <a:pt x="172192" y="107996"/>
                  <a:pt x="172861" y="107449"/>
                  <a:pt x="173469" y="106872"/>
                </a:cubicBezTo>
                <a:cubicBezTo>
                  <a:pt x="174107" y="106416"/>
                  <a:pt x="174806" y="105808"/>
                  <a:pt x="175414" y="105169"/>
                </a:cubicBezTo>
                <a:cubicBezTo>
                  <a:pt x="176022" y="104501"/>
                  <a:pt x="176539" y="103741"/>
                  <a:pt x="176843" y="103133"/>
                </a:cubicBezTo>
                <a:cubicBezTo>
                  <a:pt x="177238" y="102616"/>
                  <a:pt x="177542" y="101826"/>
                  <a:pt x="177694" y="101340"/>
                </a:cubicBezTo>
                <a:cubicBezTo>
                  <a:pt x="177781" y="101024"/>
                  <a:pt x="177839" y="100820"/>
                  <a:pt x="177848" y="100820"/>
                </a:cubicBezTo>
                <a:lnTo>
                  <a:pt x="177848" y="100820"/>
                </a:lnTo>
                <a:cubicBezTo>
                  <a:pt x="177855" y="100820"/>
                  <a:pt x="177836" y="100930"/>
                  <a:pt x="177785" y="101188"/>
                </a:cubicBezTo>
                <a:cubicBezTo>
                  <a:pt x="178332" y="99789"/>
                  <a:pt x="178636" y="98270"/>
                  <a:pt x="178575" y="96750"/>
                </a:cubicBezTo>
                <a:lnTo>
                  <a:pt x="178666" y="96689"/>
                </a:lnTo>
                <a:cubicBezTo>
                  <a:pt x="178697" y="95564"/>
                  <a:pt x="178484" y="94409"/>
                  <a:pt x="178058" y="93346"/>
                </a:cubicBezTo>
                <a:cubicBezTo>
                  <a:pt x="177663" y="92312"/>
                  <a:pt x="177116" y="91309"/>
                  <a:pt x="176478" y="90397"/>
                </a:cubicBezTo>
                <a:cubicBezTo>
                  <a:pt x="175870" y="89516"/>
                  <a:pt x="175171" y="88665"/>
                  <a:pt x="174441" y="87814"/>
                </a:cubicBezTo>
                <a:cubicBezTo>
                  <a:pt x="173621" y="86932"/>
                  <a:pt x="172709" y="86142"/>
                  <a:pt x="171736" y="85382"/>
                </a:cubicBezTo>
                <a:cubicBezTo>
                  <a:pt x="170460" y="84774"/>
                  <a:pt x="169122" y="84288"/>
                  <a:pt x="166994" y="83558"/>
                </a:cubicBezTo>
                <a:lnTo>
                  <a:pt x="166660" y="83163"/>
                </a:lnTo>
                <a:cubicBezTo>
                  <a:pt x="165809" y="83011"/>
                  <a:pt x="164563" y="82646"/>
                  <a:pt x="163438" y="82434"/>
                </a:cubicBezTo>
                <a:cubicBezTo>
                  <a:pt x="162590" y="82273"/>
                  <a:pt x="161811" y="82147"/>
                  <a:pt x="161309" y="82147"/>
                </a:cubicBezTo>
                <a:cubicBezTo>
                  <a:pt x="161146" y="82147"/>
                  <a:pt x="161012" y="82160"/>
                  <a:pt x="160915" y="82190"/>
                </a:cubicBezTo>
                <a:cubicBezTo>
                  <a:pt x="160064" y="81704"/>
                  <a:pt x="158058" y="81491"/>
                  <a:pt x="155900" y="81491"/>
                </a:cubicBezTo>
                <a:cubicBezTo>
                  <a:pt x="153742" y="81491"/>
                  <a:pt x="151493" y="81643"/>
                  <a:pt x="150064" y="81643"/>
                </a:cubicBezTo>
                <a:lnTo>
                  <a:pt x="149973" y="82038"/>
                </a:lnTo>
                <a:cubicBezTo>
                  <a:pt x="147997" y="82099"/>
                  <a:pt x="146113" y="82312"/>
                  <a:pt x="143711" y="82677"/>
                </a:cubicBezTo>
                <a:lnTo>
                  <a:pt x="143894" y="83011"/>
                </a:lnTo>
                <a:cubicBezTo>
                  <a:pt x="141857" y="83437"/>
                  <a:pt x="138544" y="83254"/>
                  <a:pt x="135261" y="83710"/>
                </a:cubicBezTo>
                <a:cubicBezTo>
                  <a:pt x="135474" y="83558"/>
                  <a:pt x="136295" y="83497"/>
                  <a:pt x="136903" y="83497"/>
                </a:cubicBezTo>
                <a:cubicBezTo>
                  <a:pt x="136612" y="83475"/>
                  <a:pt x="136321" y="83465"/>
                  <a:pt x="136029" y="83465"/>
                </a:cubicBezTo>
                <a:cubicBezTo>
                  <a:pt x="132294" y="83465"/>
                  <a:pt x="128495" y="85141"/>
                  <a:pt x="125140" y="85169"/>
                </a:cubicBezTo>
                <a:cubicBezTo>
                  <a:pt x="124288" y="85412"/>
                  <a:pt x="123650" y="85503"/>
                  <a:pt x="123012" y="85503"/>
                </a:cubicBezTo>
                <a:cubicBezTo>
                  <a:pt x="123103" y="85503"/>
                  <a:pt x="123164" y="85473"/>
                  <a:pt x="123225" y="85443"/>
                </a:cubicBezTo>
                <a:lnTo>
                  <a:pt x="123225" y="85443"/>
                </a:lnTo>
                <a:cubicBezTo>
                  <a:pt x="123133" y="85473"/>
                  <a:pt x="123012" y="85473"/>
                  <a:pt x="122890" y="85503"/>
                </a:cubicBezTo>
                <a:cubicBezTo>
                  <a:pt x="122495" y="85503"/>
                  <a:pt x="122070" y="85503"/>
                  <a:pt x="121644" y="85534"/>
                </a:cubicBezTo>
                <a:cubicBezTo>
                  <a:pt x="121826" y="85549"/>
                  <a:pt x="122009" y="85557"/>
                  <a:pt x="122184" y="85557"/>
                </a:cubicBezTo>
                <a:cubicBezTo>
                  <a:pt x="122358" y="85557"/>
                  <a:pt x="122526" y="85549"/>
                  <a:pt x="122677" y="85534"/>
                </a:cubicBezTo>
                <a:lnTo>
                  <a:pt x="122677" y="85534"/>
                </a:lnTo>
                <a:cubicBezTo>
                  <a:pt x="122009" y="85655"/>
                  <a:pt x="121006" y="85868"/>
                  <a:pt x="120003" y="86142"/>
                </a:cubicBezTo>
                <a:lnTo>
                  <a:pt x="119516" y="85838"/>
                </a:lnTo>
                <a:cubicBezTo>
                  <a:pt x="119425" y="85868"/>
                  <a:pt x="119364" y="85868"/>
                  <a:pt x="119273" y="85899"/>
                </a:cubicBezTo>
                <a:cubicBezTo>
                  <a:pt x="118270" y="85929"/>
                  <a:pt x="118513" y="86203"/>
                  <a:pt x="119091" y="86385"/>
                </a:cubicBezTo>
                <a:cubicBezTo>
                  <a:pt x="118604" y="86537"/>
                  <a:pt x="118149" y="86689"/>
                  <a:pt x="117814" y="86841"/>
                </a:cubicBezTo>
                <a:cubicBezTo>
                  <a:pt x="117652" y="86760"/>
                  <a:pt x="117465" y="86728"/>
                  <a:pt x="117261" y="86728"/>
                </a:cubicBezTo>
                <a:cubicBezTo>
                  <a:pt x="116502" y="86728"/>
                  <a:pt x="115504" y="87172"/>
                  <a:pt x="114621" y="87172"/>
                </a:cubicBezTo>
                <a:cubicBezTo>
                  <a:pt x="114411" y="87172"/>
                  <a:pt x="114207" y="87147"/>
                  <a:pt x="114015" y="87084"/>
                </a:cubicBezTo>
                <a:cubicBezTo>
                  <a:pt x="113447" y="87453"/>
                  <a:pt x="109597" y="88139"/>
                  <a:pt x="108765" y="88822"/>
                </a:cubicBezTo>
                <a:lnTo>
                  <a:pt x="108765" y="88822"/>
                </a:lnTo>
                <a:cubicBezTo>
                  <a:pt x="107657" y="88943"/>
                  <a:pt x="106553" y="89096"/>
                  <a:pt x="105595" y="89455"/>
                </a:cubicBezTo>
                <a:lnTo>
                  <a:pt x="105048" y="89090"/>
                </a:lnTo>
                <a:lnTo>
                  <a:pt x="102738" y="90184"/>
                </a:lnTo>
                <a:cubicBezTo>
                  <a:pt x="101218" y="90184"/>
                  <a:pt x="100580" y="90154"/>
                  <a:pt x="101978" y="89516"/>
                </a:cubicBezTo>
                <a:lnTo>
                  <a:pt x="101978" y="89516"/>
                </a:lnTo>
                <a:cubicBezTo>
                  <a:pt x="98543" y="90762"/>
                  <a:pt x="99151" y="90306"/>
                  <a:pt x="96264" y="91431"/>
                </a:cubicBezTo>
                <a:lnTo>
                  <a:pt x="96355" y="91096"/>
                </a:lnTo>
                <a:lnTo>
                  <a:pt x="96355" y="91096"/>
                </a:lnTo>
                <a:cubicBezTo>
                  <a:pt x="95324" y="91325"/>
                  <a:pt x="93836" y="91986"/>
                  <a:pt x="93082" y="91986"/>
                </a:cubicBezTo>
                <a:cubicBezTo>
                  <a:pt x="93035" y="91986"/>
                  <a:pt x="92991" y="91983"/>
                  <a:pt x="92950" y="91978"/>
                </a:cubicBezTo>
                <a:cubicBezTo>
                  <a:pt x="92904" y="91976"/>
                  <a:pt x="92856" y="91975"/>
                  <a:pt x="92805" y="91975"/>
                </a:cubicBezTo>
                <a:cubicBezTo>
                  <a:pt x="90085" y="91975"/>
                  <a:pt x="80951" y="94332"/>
                  <a:pt x="74835" y="95078"/>
                </a:cubicBezTo>
                <a:cubicBezTo>
                  <a:pt x="76202" y="95686"/>
                  <a:pt x="71886" y="95260"/>
                  <a:pt x="71795" y="95990"/>
                </a:cubicBezTo>
                <a:cubicBezTo>
                  <a:pt x="71400" y="95838"/>
                  <a:pt x="70518" y="95899"/>
                  <a:pt x="71461" y="95534"/>
                </a:cubicBezTo>
                <a:lnTo>
                  <a:pt x="71461" y="95534"/>
                </a:lnTo>
                <a:cubicBezTo>
                  <a:pt x="68360" y="96355"/>
                  <a:pt x="66689" y="96142"/>
                  <a:pt x="64652" y="97145"/>
                </a:cubicBezTo>
                <a:cubicBezTo>
                  <a:pt x="64257" y="96993"/>
                  <a:pt x="65260" y="96689"/>
                  <a:pt x="64926" y="96628"/>
                </a:cubicBezTo>
                <a:lnTo>
                  <a:pt x="64926" y="96628"/>
                </a:lnTo>
                <a:cubicBezTo>
                  <a:pt x="64706" y="96738"/>
                  <a:pt x="64091" y="96971"/>
                  <a:pt x="63705" y="96971"/>
                </a:cubicBezTo>
                <a:cubicBezTo>
                  <a:pt x="63663" y="96971"/>
                  <a:pt x="63624" y="96969"/>
                  <a:pt x="63588" y="96963"/>
                </a:cubicBezTo>
                <a:cubicBezTo>
                  <a:pt x="63254" y="96902"/>
                  <a:pt x="64014" y="96689"/>
                  <a:pt x="64500" y="96507"/>
                </a:cubicBezTo>
                <a:lnTo>
                  <a:pt x="64500" y="96507"/>
                </a:lnTo>
                <a:cubicBezTo>
                  <a:pt x="61309" y="97175"/>
                  <a:pt x="61096" y="97874"/>
                  <a:pt x="60974" y="98513"/>
                </a:cubicBezTo>
                <a:cubicBezTo>
                  <a:pt x="59302" y="98543"/>
                  <a:pt x="58512" y="98726"/>
                  <a:pt x="57388" y="99333"/>
                </a:cubicBezTo>
                <a:cubicBezTo>
                  <a:pt x="56810" y="99242"/>
                  <a:pt x="55807" y="99212"/>
                  <a:pt x="57783" y="98786"/>
                </a:cubicBezTo>
                <a:lnTo>
                  <a:pt x="57783" y="98786"/>
                </a:lnTo>
                <a:cubicBezTo>
                  <a:pt x="56658" y="98969"/>
                  <a:pt x="50883" y="99759"/>
                  <a:pt x="50852" y="100245"/>
                </a:cubicBezTo>
                <a:cubicBezTo>
                  <a:pt x="50817" y="100239"/>
                  <a:pt x="50773" y="100237"/>
                  <a:pt x="50723" y="100237"/>
                </a:cubicBezTo>
                <a:cubicBezTo>
                  <a:pt x="50259" y="100237"/>
                  <a:pt x="49245" y="100470"/>
                  <a:pt x="48998" y="100580"/>
                </a:cubicBezTo>
                <a:cubicBezTo>
                  <a:pt x="46475" y="100975"/>
                  <a:pt x="46232" y="100975"/>
                  <a:pt x="43770" y="101400"/>
                </a:cubicBezTo>
                <a:lnTo>
                  <a:pt x="44469" y="101370"/>
                </a:lnTo>
                <a:lnTo>
                  <a:pt x="44469" y="101370"/>
                </a:lnTo>
                <a:cubicBezTo>
                  <a:pt x="43557" y="102099"/>
                  <a:pt x="42402" y="101826"/>
                  <a:pt x="40427" y="102191"/>
                </a:cubicBezTo>
                <a:lnTo>
                  <a:pt x="40457" y="102130"/>
                </a:lnTo>
                <a:lnTo>
                  <a:pt x="40457" y="102130"/>
                </a:lnTo>
                <a:cubicBezTo>
                  <a:pt x="38147" y="102251"/>
                  <a:pt x="37661" y="102373"/>
                  <a:pt x="37174" y="102464"/>
                </a:cubicBezTo>
                <a:cubicBezTo>
                  <a:pt x="36688" y="102586"/>
                  <a:pt x="36202" y="102677"/>
                  <a:pt x="33922" y="102707"/>
                </a:cubicBezTo>
                <a:lnTo>
                  <a:pt x="34196" y="103042"/>
                </a:lnTo>
                <a:cubicBezTo>
                  <a:pt x="34068" y="103366"/>
                  <a:pt x="33448" y="103443"/>
                  <a:pt x="32583" y="103443"/>
                </a:cubicBezTo>
                <a:cubicBezTo>
                  <a:pt x="31795" y="103443"/>
                  <a:pt x="30803" y="103379"/>
                  <a:pt x="29798" y="103379"/>
                </a:cubicBezTo>
                <a:cubicBezTo>
                  <a:pt x="29013" y="103379"/>
                  <a:pt x="28219" y="103418"/>
                  <a:pt x="27509" y="103558"/>
                </a:cubicBezTo>
                <a:lnTo>
                  <a:pt x="28481" y="103680"/>
                </a:lnTo>
                <a:cubicBezTo>
                  <a:pt x="28273" y="103738"/>
                  <a:pt x="28039" y="103762"/>
                  <a:pt x="27786" y="103762"/>
                </a:cubicBezTo>
                <a:cubicBezTo>
                  <a:pt x="26301" y="103762"/>
                  <a:pt x="24170" y="102911"/>
                  <a:pt x="22949" y="102859"/>
                </a:cubicBezTo>
                <a:cubicBezTo>
                  <a:pt x="22645" y="102799"/>
                  <a:pt x="23436" y="102738"/>
                  <a:pt x="23891" y="102677"/>
                </a:cubicBezTo>
                <a:cubicBezTo>
                  <a:pt x="23248" y="102625"/>
                  <a:pt x="22809" y="102602"/>
                  <a:pt x="22512" y="102602"/>
                </a:cubicBezTo>
                <a:cubicBezTo>
                  <a:pt x="21938" y="102602"/>
                  <a:pt x="21885" y="102689"/>
                  <a:pt x="21885" y="102829"/>
                </a:cubicBezTo>
                <a:cubicBezTo>
                  <a:pt x="21885" y="103011"/>
                  <a:pt x="22007" y="103285"/>
                  <a:pt x="20609" y="103346"/>
                </a:cubicBezTo>
                <a:cubicBezTo>
                  <a:pt x="20092" y="103103"/>
                  <a:pt x="21277" y="102707"/>
                  <a:pt x="19393" y="102647"/>
                </a:cubicBezTo>
                <a:cubicBezTo>
                  <a:pt x="19305" y="102629"/>
                  <a:pt x="19183" y="102622"/>
                  <a:pt x="19033" y="102622"/>
                </a:cubicBezTo>
                <a:cubicBezTo>
                  <a:pt x="18411" y="102622"/>
                  <a:pt x="17299" y="102750"/>
                  <a:pt x="16049" y="102799"/>
                </a:cubicBezTo>
                <a:cubicBezTo>
                  <a:pt x="15706" y="102819"/>
                  <a:pt x="15352" y="102830"/>
                  <a:pt x="14997" y="102830"/>
                </a:cubicBezTo>
                <a:cubicBezTo>
                  <a:pt x="13748" y="102830"/>
                  <a:pt x="12480" y="102691"/>
                  <a:pt x="11581" y="102312"/>
                </a:cubicBezTo>
                <a:lnTo>
                  <a:pt x="11581" y="102312"/>
                </a:lnTo>
                <a:cubicBezTo>
                  <a:pt x="12008" y="102579"/>
                  <a:pt x="12458" y="102845"/>
                  <a:pt x="11701" y="102845"/>
                </a:cubicBezTo>
                <a:cubicBezTo>
                  <a:pt x="11594" y="102845"/>
                  <a:pt x="11465" y="102840"/>
                  <a:pt x="11308" y="102829"/>
                </a:cubicBezTo>
                <a:cubicBezTo>
                  <a:pt x="10365" y="102677"/>
                  <a:pt x="9119" y="102160"/>
                  <a:pt x="8055" y="101583"/>
                </a:cubicBezTo>
                <a:cubicBezTo>
                  <a:pt x="6961" y="101005"/>
                  <a:pt x="6140" y="100367"/>
                  <a:pt x="5380" y="100093"/>
                </a:cubicBezTo>
                <a:cubicBezTo>
                  <a:pt x="5259" y="99911"/>
                  <a:pt x="5259" y="99820"/>
                  <a:pt x="5289" y="99789"/>
                </a:cubicBezTo>
                <a:cubicBezTo>
                  <a:pt x="5228" y="99729"/>
                  <a:pt x="5168" y="99668"/>
                  <a:pt x="5077" y="99607"/>
                </a:cubicBezTo>
                <a:cubicBezTo>
                  <a:pt x="5016" y="99546"/>
                  <a:pt x="4955" y="99485"/>
                  <a:pt x="4894" y="99425"/>
                </a:cubicBezTo>
                <a:cubicBezTo>
                  <a:pt x="4742" y="99273"/>
                  <a:pt x="4621" y="99121"/>
                  <a:pt x="4499" y="98938"/>
                </a:cubicBezTo>
                <a:cubicBezTo>
                  <a:pt x="4225" y="98574"/>
                  <a:pt x="4013" y="98178"/>
                  <a:pt x="3830" y="97662"/>
                </a:cubicBezTo>
                <a:cubicBezTo>
                  <a:pt x="3739" y="97419"/>
                  <a:pt x="3618" y="97175"/>
                  <a:pt x="3557" y="96963"/>
                </a:cubicBezTo>
                <a:cubicBezTo>
                  <a:pt x="3496" y="96719"/>
                  <a:pt x="3435" y="96476"/>
                  <a:pt x="3374" y="96264"/>
                </a:cubicBezTo>
                <a:cubicBezTo>
                  <a:pt x="3222" y="95868"/>
                  <a:pt x="3162" y="95504"/>
                  <a:pt x="3070" y="95291"/>
                </a:cubicBezTo>
                <a:cubicBezTo>
                  <a:pt x="3344" y="94957"/>
                  <a:pt x="3496" y="94288"/>
                  <a:pt x="3648" y="93437"/>
                </a:cubicBezTo>
                <a:cubicBezTo>
                  <a:pt x="3739" y="93011"/>
                  <a:pt x="3800" y="92555"/>
                  <a:pt x="3952" y="92069"/>
                </a:cubicBezTo>
                <a:cubicBezTo>
                  <a:pt x="4013" y="91826"/>
                  <a:pt x="4073" y="91583"/>
                  <a:pt x="4134" y="91339"/>
                </a:cubicBezTo>
                <a:cubicBezTo>
                  <a:pt x="4195" y="91096"/>
                  <a:pt x="4286" y="90853"/>
                  <a:pt x="4377" y="90610"/>
                </a:cubicBezTo>
                <a:cubicBezTo>
                  <a:pt x="4681" y="89607"/>
                  <a:pt x="5137" y="88695"/>
                  <a:pt x="5532" y="88057"/>
                </a:cubicBezTo>
                <a:cubicBezTo>
                  <a:pt x="5654" y="87905"/>
                  <a:pt x="5745" y="87753"/>
                  <a:pt x="5836" y="87631"/>
                </a:cubicBezTo>
                <a:cubicBezTo>
                  <a:pt x="5928" y="87540"/>
                  <a:pt x="6019" y="87449"/>
                  <a:pt x="6110" y="87358"/>
                </a:cubicBezTo>
                <a:cubicBezTo>
                  <a:pt x="6232" y="87277"/>
                  <a:pt x="6340" y="87223"/>
                  <a:pt x="6434" y="87223"/>
                </a:cubicBezTo>
                <a:cubicBezTo>
                  <a:pt x="6481" y="87223"/>
                  <a:pt x="6525" y="87236"/>
                  <a:pt x="6566" y="87266"/>
                </a:cubicBezTo>
                <a:cubicBezTo>
                  <a:pt x="6961" y="86659"/>
                  <a:pt x="7447" y="86051"/>
                  <a:pt x="7934" y="85443"/>
                </a:cubicBezTo>
                <a:cubicBezTo>
                  <a:pt x="8177" y="85169"/>
                  <a:pt x="8420" y="84865"/>
                  <a:pt x="8663" y="84592"/>
                </a:cubicBezTo>
                <a:cubicBezTo>
                  <a:pt x="8906" y="84288"/>
                  <a:pt x="9180" y="83984"/>
                  <a:pt x="9423" y="83710"/>
                </a:cubicBezTo>
                <a:lnTo>
                  <a:pt x="9453" y="83893"/>
                </a:lnTo>
                <a:cubicBezTo>
                  <a:pt x="11520" y="81795"/>
                  <a:pt x="12189" y="80944"/>
                  <a:pt x="12767" y="80032"/>
                </a:cubicBezTo>
                <a:cubicBezTo>
                  <a:pt x="12952" y="79905"/>
                  <a:pt x="13047" y="79860"/>
                  <a:pt x="13090" y="79860"/>
                </a:cubicBezTo>
                <a:cubicBezTo>
                  <a:pt x="13180" y="79860"/>
                  <a:pt x="13040" y="80062"/>
                  <a:pt x="13040" y="80123"/>
                </a:cubicBezTo>
                <a:cubicBezTo>
                  <a:pt x="14773" y="78786"/>
                  <a:pt x="15745" y="78057"/>
                  <a:pt x="16596" y="77327"/>
                </a:cubicBezTo>
                <a:cubicBezTo>
                  <a:pt x="17022" y="76962"/>
                  <a:pt x="17417" y="76598"/>
                  <a:pt x="17873" y="76142"/>
                </a:cubicBezTo>
                <a:cubicBezTo>
                  <a:pt x="18329" y="75716"/>
                  <a:pt x="18846" y="75199"/>
                  <a:pt x="19484" y="74531"/>
                </a:cubicBezTo>
                <a:lnTo>
                  <a:pt x="20031" y="74591"/>
                </a:lnTo>
                <a:cubicBezTo>
                  <a:pt x="20366" y="74227"/>
                  <a:pt x="21764" y="73406"/>
                  <a:pt x="23496" y="72373"/>
                </a:cubicBezTo>
                <a:cubicBezTo>
                  <a:pt x="25229" y="71309"/>
                  <a:pt x="27296" y="70063"/>
                  <a:pt x="29028" y="68695"/>
                </a:cubicBezTo>
                <a:lnTo>
                  <a:pt x="29028" y="68695"/>
                </a:lnTo>
                <a:cubicBezTo>
                  <a:pt x="28998" y="68755"/>
                  <a:pt x="28968" y="68875"/>
                  <a:pt x="28701" y="69085"/>
                </a:cubicBezTo>
                <a:lnTo>
                  <a:pt x="28701" y="69085"/>
                </a:lnTo>
                <a:cubicBezTo>
                  <a:pt x="32592" y="66048"/>
                  <a:pt x="39211" y="63769"/>
                  <a:pt x="40032" y="61673"/>
                </a:cubicBezTo>
                <a:lnTo>
                  <a:pt x="42646" y="59698"/>
                </a:lnTo>
                <a:lnTo>
                  <a:pt x="42646" y="59698"/>
                </a:lnTo>
                <a:cubicBezTo>
                  <a:pt x="41659" y="60257"/>
                  <a:pt x="41222" y="60451"/>
                  <a:pt x="41078" y="60451"/>
                </a:cubicBezTo>
                <a:cubicBezTo>
                  <a:pt x="40747" y="60451"/>
                  <a:pt x="41948" y="59435"/>
                  <a:pt x="41621" y="59435"/>
                </a:cubicBezTo>
                <a:cubicBezTo>
                  <a:pt x="41562" y="59435"/>
                  <a:pt x="41454" y="59468"/>
                  <a:pt x="41278" y="59546"/>
                </a:cubicBezTo>
                <a:cubicBezTo>
                  <a:pt x="42200" y="58931"/>
                  <a:pt x="43633" y="58303"/>
                  <a:pt x="43948" y="58303"/>
                </a:cubicBezTo>
                <a:cubicBezTo>
                  <a:pt x="44100" y="58303"/>
                  <a:pt x="43991" y="58450"/>
                  <a:pt x="43436" y="58816"/>
                </a:cubicBezTo>
                <a:lnTo>
                  <a:pt x="43132" y="58907"/>
                </a:lnTo>
                <a:cubicBezTo>
                  <a:pt x="43097" y="59035"/>
                  <a:pt x="43146" y="59091"/>
                  <a:pt x="43257" y="59091"/>
                </a:cubicBezTo>
                <a:cubicBezTo>
                  <a:pt x="43967" y="59091"/>
                  <a:pt x="47225" y="56860"/>
                  <a:pt x="47793" y="56860"/>
                </a:cubicBezTo>
                <a:cubicBezTo>
                  <a:pt x="47836" y="56860"/>
                  <a:pt x="47864" y="56873"/>
                  <a:pt x="47874" y="56901"/>
                </a:cubicBezTo>
                <a:cubicBezTo>
                  <a:pt x="54956" y="52585"/>
                  <a:pt x="62038" y="48694"/>
                  <a:pt x="68452" y="44196"/>
                </a:cubicBezTo>
                <a:lnTo>
                  <a:pt x="68452" y="44196"/>
                </a:lnTo>
                <a:lnTo>
                  <a:pt x="67388" y="44257"/>
                </a:lnTo>
                <a:cubicBezTo>
                  <a:pt x="68148" y="43770"/>
                  <a:pt x="68877" y="43223"/>
                  <a:pt x="69637" y="42707"/>
                </a:cubicBezTo>
                <a:cubicBezTo>
                  <a:pt x="69843" y="42613"/>
                  <a:pt x="70020" y="42557"/>
                  <a:pt x="70120" y="42557"/>
                </a:cubicBezTo>
                <a:cubicBezTo>
                  <a:pt x="70346" y="42557"/>
                  <a:pt x="70184" y="42840"/>
                  <a:pt x="69090" y="43618"/>
                </a:cubicBezTo>
                <a:cubicBezTo>
                  <a:pt x="70093" y="43284"/>
                  <a:pt x="71552" y="41491"/>
                  <a:pt x="71522" y="41339"/>
                </a:cubicBezTo>
                <a:cubicBezTo>
                  <a:pt x="72261" y="40841"/>
                  <a:pt x="72614" y="40656"/>
                  <a:pt x="72732" y="40656"/>
                </a:cubicBezTo>
                <a:cubicBezTo>
                  <a:pt x="72865" y="40656"/>
                  <a:pt x="72692" y="40896"/>
                  <a:pt x="72433" y="41187"/>
                </a:cubicBezTo>
                <a:cubicBezTo>
                  <a:pt x="72062" y="41632"/>
                  <a:pt x="71470" y="42158"/>
                  <a:pt x="71524" y="42158"/>
                </a:cubicBezTo>
                <a:cubicBezTo>
                  <a:pt x="71537" y="42158"/>
                  <a:pt x="71583" y="42130"/>
                  <a:pt x="71673" y="42068"/>
                </a:cubicBezTo>
                <a:cubicBezTo>
                  <a:pt x="72099" y="41764"/>
                  <a:pt x="72494" y="41400"/>
                  <a:pt x="72920" y="41065"/>
                </a:cubicBezTo>
                <a:lnTo>
                  <a:pt x="72920" y="41065"/>
                </a:lnTo>
                <a:lnTo>
                  <a:pt x="72585" y="41248"/>
                </a:lnTo>
                <a:cubicBezTo>
                  <a:pt x="73467" y="40275"/>
                  <a:pt x="73436" y="40032"/>
                  <a:pt x="75260" y="38573"/>
                </a:cubicBezTo>
                <a:cubicBezTo>
                  <a:pt x="75823" y="38165"/>
                  <a:pt x="76041" y="38089"/>
                  <a:pt x="76157" y="38089"/>
                </a:cubicBezTo>
                <a:cubicBezTo>
                  <a:pt x="76226" y="38089"/>
                  <a:pt x="76260" y="38116"/>
                  <a:pt x="76309" y="38116"/>
                </a:cubicBezTo>
                <a:cubicBezTo>
                  <a:pt x="76356" y="38116"/>
                  <a:pt x="76417" y="38091"/>
                  <a:pt x="76537" y="37995"/>
                </a:cubicBezTo>
                <a:cubicBezTo>
                  <a:pt x="76540" y="37998"/>
                  <a:pt x="76544" y="38000"/>
                  <a:pt x="76549" y="38000"/>
                </a:cubicBezTo>
                <a:cubicBezTo>
                  <a:pt x="76599" y="38000"/>
                  <a:pt x="76768" y="37858"/>
                  <a:pt x="77236" y="37418"/>
                </a:cubicBezTo>
                <a:cubicBezTo>
                  <a:pt x="78117" y="36658"/>
                  <a:pt x="78999" y="35898"/>
                  <a:pt x="79850" y="35108"/>
                </a:cubicBezTo>
                <a:lnTo>
                  <a:pt x="79850" y="35108"/>
                </a:lnTo>
                <a:lnTo>
                  <a:pt x="78543" y="35746"/>
                </a:lnTo>
                <a:cubicBezTo>
                  <a:pt x="79029" y="35138"/>
                  <a:pt x="79607" y="34591"/>
                  <a:pt x="79911" y="34257"/>
                </a:cubicBezTo>
                <a:cubicBezTo>
                  <a:pt x="80054" y="34098"/>
                  <a:pt x="80114" y="34005"/>
                  <a:pt x="80034" y="34005"/>
                </a:cubicBezTo>
                <a:cubicBezTo>
                  <a:pt x="79967" y="34005"/>
                  <a:pt x="79802" y="34071"/>
                  <a:pt x="79504" y="34217"/>
                </a:cubicBezTo>
                <a:lnTo>
                  <a:pt x="79504" y="34217"/>
                </a:lnTo>
                <a:cubicBezTo>
                  <a:pt x="80631" y="33633"/>
                  <a:pt x="82933" y="31429"/>
                  <a:pt x="84744" y="28877"/>
                </a:cubicBezTo>
                <a:cubicBezTo>
                  <a:pt x="85656" y="27570"/>
                  <a:pt x="86507" y="26232"/>
                  <a:pt x="87023" y="25047"/>
                </a:cubicBezTo>
                <a:cubicBezTo>
                  <a:pt x="87297" y="24469"/>
                  <a:pt x="87510" y="23922"/>
                  <a:pt x="87662" y="23527"/>
                </a:cubicBezTo>
                <a:cubicBezTo>
                  <a:pt x="87753" y="23314"/>
                  <a:pt x="87844" y="23132"/>
                  <a:pt x="87905" y="22980"/>
                </a:cubicBezTo>
                <a:cubicBezTo>
                  <a:pt x="87966" y="22797"/>
                  <a:pt x="87996" y="22676"/>
                  <a:pt x="88057" y="22585"/>
                </a:cubicBezTo>
                <a:cubicBezTo>
                  <a:pt x="88118" y="22007"/>
                  <a:pt x="88239" y="21460"/>
                  <a:pt x="88270" y="20882"/>
                </a:cubicBezTo>
                <a:cubicBezTo>
                  <a:pt x="88300" y="20579"/>
                  <a:pt x="88330" y="20305"/>
                  <a:pt x="88361" y="20001"/>
                </a:cubicBezTo>
                <a:cubicBezTo>
                  <a:pt x="88361" y="19727"/>
                  <a:pt x="88361" y="19424"/>
                  <a:pt x="88361" y="19120"/>
                </a:cubicBezTo>
                <a:cubicBezTo>
                  <a:pt x="88422" y="18512"/>
                  <a:pt x="88330" y="17904"/>
                  <a:pt x="88300" y="17265"/>
                </a:cubicBezTo>
                <a:cubicBezTo>
                  <a:pt x="88270" y="16931"/>
                  <a:pt x="88209" y="16627"/>
                  <a:pt x="88148" y="16293"/>
                </a:cubicBezTo>
                <a:cubicBezTo>
                  <a:pt x="88087" y="15958"/>
                  <a:pt x="88057" y="15624"/>
                  <a:pt x="87935" y="15290"/>
                </a:cubicBezTo>
                <a:lnTo>
                  <a:pt x="87935" y="15290"/>
                </a:lnTo>
                <a:cubicBezTo>
                  <a:pt x="87991" y="15595"/>
                  <a:pt x="87919" y="15875"/>
                  <a:pt x="87791" y="15875"/>
                </a:cubicBezTo>
                <a:cubicBezTo>
                  <a:pt x="87779" y="15875"/>
                  <a:pt x="87766" y="15872"/>
                  <a:pt x="87753" y="15867"/>
                </a:cubicBezTo>
                <a:cubicBezTo>
                  <a:pt x="87692" y="15806"/>
                  <a:pt x="87601" y="15685"/>
                  <a:pt x="87479" y="15442"/>
                </a:cubicBezTo>
                <a:cubicBezTo>
                  <a:pt x="87358" y="15168"/>
                  <a:pt x="87236" y="14773"/>
                  <a:pt x="87054" y="14226"/>
                </a:cubicBezTo>
                <a:lnTo>
                  <a:pt x="87054" y="14226"/>
                </a:lnTo>
                <a:cubicBezTo>
                  <a:pt x="87117" y="14249"/>
                  <a:pt x="87171" y="14260"/>
                  <a:pt x="87216" y="14260"/>
                </a:cubicBezTo>
                <a:cubicBezTo>
                  <a:pt x="87407" y="14260"/>
                  <a:pt x="87437" y="14060"/>
                  <a:pt x="87388" y="13740"/>
                </a:cubicBezTo>
                <a:cubicBezTo>
                  <a:pt x="87327" y="13344"/>
                  <a:pt x="87145" y="12706"/>
                  <a:pt x="86811" y="12068"/>
                </a:cubicBezTo>
                <a:cubicBezTo>
                  <a:pt x="86191" y="10800"/>
                  <a:pt x="85171" y="9388"/>
                  <a:pt x="84750" y="8445"/>
                </a:cubicBezTo>
                <a:lnTo>
                  <a:pt x="84750" y="8445"/>
                </a:lnTo>
                <a:cubicBezTo>
                  <a:pt x="84795" y="8558"/>
                  <a:pt x="84795" y="8607"/>
                  <a:pt x="84758" y="8607"/>
                </a:cubicBezTo>
                <a:cubicBezTo>
                  <a:pt x="84700" y="8607"/>
                  <a:pt x="84553" y="8486"/>
                  <a:pt x="84349" y="8299"/>
                </a:cubicBezTo>
                <a:cubicBezTo>
                  <a:pt x="83923" y="7964"/>
                  <a:pt x="83345" y="7387"/>
                  <a:pt x="82707" y="6901"/>
                </a:cubicBezTo>
                <a:cubicBezTo>
                  <a:pt x="81897" y="6268"/>
                  <a:pt x="81087" y="5765"/>
                  <a:pt x="80870" y="5765"/>
                </a:cubicBezTo>
                <a:cubicBezTo>
                  <a:pt x="80753" y="5765"/>
                  <a:pt x="80807" y="5911"/>
                  <a:pt x="81127" y="6262"/>
                </a:cubicBezTo>
                <a:cubicBezTo>
                  <a:pt x="80336" y="5715"/>
                  <a:pt x="80367" y="5624"/>
                  <a:pt x="80458" y="5533"/>
                </a:cubicBezTo>
                <a:cubicBezTo>
                  <a:pt x="80519" y="5472"/>
                  <a:pt x="80701" y="5381"/>
                  <a:pt x="80093" y="4894"/>
                </a:cubicBezTo>
                <a:cubicBezTo>
                  <a:pt x="79029" y="4347"/>
                  <a:pt x="77935" y="3861"/>
                  <a:pt x="76750" y="3344"/>
                </a:cubicBezTo>
                <a:cubicBezTo>
                  <a:pt x="75595" y="2858"/>
                  <a:pt x="74379" y="2402"/>
                  <a:pt x="73102" y="1976"/>
                </a:cubicBezTo>
                <a:cubicBezTo>
                  <a:pt x="70549" y="1186"/>
                  <a:pt x="67813" y="578"/>
                  <a:pt x="65017" y="365"/>
                </a:cubicBezTo>
                <a:lnTo>
                  <a:pt x="65017" y="365"/>
                </a:lnTo>
                <a:cubicBezTo>
                  <a:pt x="64895" y="487"/>
                  <a:pt x="65807" y="791"/>
                  <a:pt x="64591" y="852"/>
                </a:cubicBezTo>
                <a:cubicBezTo>
                  <a:pt x="63649" y="548"/>
                  <a:pt x="62676" y="244"/>
                  <a:pt x="61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55"/>
          <p:cNvGrpSpPr/>
          <p:nvPr/>
        </p:nvGrpSpPr>
        <p:grpSpPr>
          <a:xfrm flipH="1" rot="1005012">
            <a:off x="-449297" y="3146696"/>
            <a:ext cx="4230811" cy="1631290"/>
            <a:chOff x="-3172275" y="2005000"/>
            <a:chExt cx="2486375" cy="939650"/>
          </a:xfrm>
        </p:grpSpPr>
        <p:sp>
          <p:nvSpPr>
            <p:cNvPr id="914" name="Google Shape;914;p55"/>
            <p:cNvSpPr/>
            <p:nvPr/>
          </p:nvSpPr>
          <p:spPr>
            <a:xfrm>
              <a:off x="-3172275" y="2006400"/>
              <a:ext cx="2471950" cy="938250"/>
            </a:xfrm>
            <a:custGeom>
              <a:rect b="b" l="l" r="r" t="t"/>
              <a:pathLst>
                <a:path extrusionOk="0" h="37530" w="98878">
                  <a:moveTo>
                    <a:pt x="97510" y="0"/>
                  </a:moveTo>
                  <a:lnTo>
                    <a:pt x="1672" y="21612"/>
                  </a:lnTo>
                  <a:cubicBezTo>
                    <a:pt x="638" y="21824"/>
                    <a:pt x="0" y="22858"/>
                    <a:pt x="213" y="23891"/>
                  </a:cubicBezTo>
                  <a:lnTo>
                    <a:pt x="2948" y="36050"/>
                  </a:lnTo>
                  <a:cubicBezTo>
                    <a:pt x="3157" y="36935"/>
                    <a:pt x="3945" y="37530"/>
                    <a:pt x="4816" y="37530"/>
                  </a:cubicBezTo>
                  <a:cubicBezTo>
                    <a:pt x="4962" y="37530"/>
                    <a:pt x="5110" y="37513"/>
                    <a:pt x="5259" y="37478"/>
                  </a:cubicBezTo>
                  <a:lnTo>
                    <a:pt x="82220" y="20153"/>
                  </a:lnTo>
                  <a:cubicBezTo>
                    <a:pt x="83284" y="19910"/>
                    <a:pt x="83923" y="18876"/>
                    <a:pt x="83679" y="17843"/>
                  </a:cubicBezTo>
                  <a:lnTo>
                    <a:pt x="82099" y="10760"/>
                  </a:lnTo>
                  <a:lnTo>
                    <a:pt x="97206" y="7356"/>
                  </a:lnTo>
                  <a:cubicBezTo>
                    <a:pt x="98239" y="7113"/>
                    <a:pt x="98877" y="6080"/>
                    <a:pt x="98665" y="5046"/>
                  </a:cubicBezTo>
                  <a:lnTo>
                    <a:pt x="97510" y="0"/>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2924550" y="2197125"/>
              <a:ext cx="1804750" cy="682400"/>
            </a:xfrm>
            <a:custGeom>
              <a:rect b="b" l="l" r="r" t="t"/>
              <a:pathLst>
                <a:path extrusionOk="0" h="27296" w="72190">
                  <a:moveTo>
                    <a:pt x="69545" y="1"/>
                  </a:moveTo>
                  <a:lnTo>
                    <a:pt x="0" y="15685"/>
                  </a:lnTo>
                  <a:lnTo>
                    <a:pt x="2614" y="27296"/>
                  </a:lnTo>
                  <a:lnTo>
                    <a:pt x="72190" y="11642"/>
                  </a:lnTo>
                  <a:lnTo>
                    <a:pt x="69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2875925" y="2567200"/>
              <a:ext cx="88175" cy="191525"/>
            </a:xfrm>
            <a:custGeom>
              <a:rect b="b" l="l" r="r" t="t"/>
              <a:pathLst>
                <a:path extrusionOk="0" h="7661" w="3527">
                  <a:moveTo>
                    <a:pt x="1885" y="0"/>
                  </a:moveTo>
                  <a:lnTo>
                    <a:pt x="0" y="426"/>
                  </a:lnTo>
                  <a:lnTo>
                    <a:pt x="1642" y="7660"/>
                  </a:lnTo>
                  <a:lnTo>
                    <a:pt x="352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2802975" y="2551250"/>
              <a:ext cx="87400" cy="190750"/>
            </a:xfrm>
            <a:custGeom>
              <a:rect b="b" l="l" r="r" t="t"/>
              <a:pathLst>
                <a:path extrusionOk="0" h="7630" w="3496">
                  <a:moveTo>
                    <a:pt x="1885" y="0"/>
                  </a:moveTo>
                  <a:lnTo>
                    <a:pt x="0" y="426"/>
                  </a:lnTo>
                  <a:lnTo>
                    <a:pt x="1611" y="7629"/>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2368325" y="2453225"/>
              <a:ext cx="87425" cy="191500"/>
            </a:xfrm>
            <a:custGeom>
              <a:rect b="b" l="l" r="r" t="t"/>
              <a:pathLst>
                <a:path extrusionOk="0" h="7660"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2296125" y="2436500"/>
              <a:ext cx="88175" cy="191525"/>
            </a:xfrm>
            <a:custGeom>
              <a:rect b="b" l="l" r="r" t="t"/>
              <a:pathLst>
                <a:path extrusionOk="0" h="7661" w="3527">
                  <a:moveTo>
                    <a:pt x="1885" y="0"/>
                  </a:moveTo>
                  <a:lnTo>
                    <a:pt x="0" y="426"/>
                  </a:lnTo>
                  <a:lnTo>
                    <a:pt x="1642" y="7660"/>
                  </a:lnTo>
                  <a:lnTo>
                    <a:pt x="352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1861475" y="2339225"/>
              <a:ext cx="88175" cy="190775"/>
            </a:xfrm>
            <a:custGeom>
              <a:rect b="b" l="l" r="r" t="t"/>
              <a:pathLst>
                <a:path extrusionOk="0" h="7631" w="3527">
                  <a:moveTo>
                    <a:pt x="1885" y="1"/>
                  </a:moveTo>
                  <a:lnTo>
                    <a:pt x="1" y="396"/>
                  </a:lnTo>
                  <a:lnTo>
                    <a:pt x="1642" y="7630"/>
                  </a:lnTo>
                  <a:lnTo>
                    <a:pt x="3527"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1788525" y="2322525"/>
              <a:ext cx="87425" cy="191500"/>
            </a:xfrm>
            <a:custGeom>
              <a:rect b="b" l="l" r="r" t="t"/>
              <a:pathLst>
                <a:path extrusionOk="0" h="7660"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1353850" y="2224475"/>
              <a:ext cx="87400" cy="191525"/>
            </a:xfrm>
            <a:custGeom>
              <a:rect b="b" l="l" r="r" t="t"/>
              <a:pathLst>
                <a:path extrusionOk="0" h="7661" w="3496">
                  <a:moveTo>
                    <a:pt x="1885" y="1"/>
                  </a:moveTo>
                  <a:lnTo>
                    <a:pt x="0" y="427"/>
                  </a:lnTo>
                  <a:lnTo>
                    <a:pt x="1611" y="7661"/>
                  </a:lnTo>
                  <a:lnTo>
                    <a:pt x="3496" y="7235"/>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1281675" y="2208525"/>
              <a:ext cx="88175" cy="190750"/>
            </a:xfrm>
            <a:custGeom>
              <a:rect b="b" l="l" r="r" t="t"/>
              <a:pathLst>
                <a:path extrusionOk="0" h="7630" w="3527">
                  <a:moveTo>
                    <a:pt x="1885" y="1"/>
                  </a:moveTo>
                  <a:lnTo>
                    <a:pt x="1" y="426"/>
                  </a:lnTo>
                  <a:lnTo>
                    <a:pt x="1642" y="7630"/>
                  </a:lnTo>
                  <a:lnTo>
                    <a:pt x="352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a:off x="-2658600" y="2518575"/>
              <a:ext cx="88175" cy="191500"/>
            </a:xfrm>
            <a:custGeom>
              <a:rect b="b" l="l" r="r" t="t"/>
              <a:pathLst>
                <a:path extrusionOk="0" h="7660" w="3527">
                  <a:moveTo>
                    <a:pt x="1885" y="0"/>
                  </a:moveTo>
                  <a:lnTo>
                    <a:pt x="1"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2585650" y="2501850"/>
              <a:ext cx="87425" cy="191525"/>
            </a:xfrm>
            <a:custGeom>
              <a:rect b="b" l="l" r="r" t="t"/>
              <a:pathLst>
                <a:path extrusionOk="0" h="7661" w="3497">
                  <a:moveTo>
                    <a:pt x="1885" y="0"/>
                  </a:moveTo>
                  <a:lnTo>
                    <a:pt x="1" y="426"/>
                  </a:lnTo>
                  <a:lnTo>
                    <a:pt x="1612" y="7660"/>
                  </a:lnTo>
                  <a:lnTo>
                    <a:pt x="349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2513450" y="2485900"/>
              <a:ext cx="88175" cy="191500"/>
            </a:xfrm>
            <a:custGeom>
              <a:rect b="b" l="l" r="r" t="t"/>
              <a:pathLst>
                <a:path extrusionOk="0" h="7660" w="3527">
                  <a:moveTo>
                    <a:pt x="1885" y="0"/>
                  </a:moveTo>
                  <a:lnTo>
                    <a:pt x="0"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2151000" y="2403825"/>
              <a:ext cx="87425" cy="191525"/>
            </a:xfrm>
            <a:custGeom>
              <a:rect b="b" l="l" r="r" t="t"/>
              <a:pathLst>
                <a:path extrusionOk="0" h="7661"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2078800" y="2387875"/>
              <a:ext cx="88175" cy="191500"/>
            </a:xfrm>
            <a:custGeom>
              <a:rect b="b" l="l" r="r" t="t"/>
              <a:pathLst>
                <a:path extrusionOk="0" h="7660" w="3527">
                  <a:moveTo>
                    <a:pt x="1885" y="0"/>
                  </a:moveTo>
                  <a:lnTo>
                    <a:pt x="1"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2005850" y="2371900"/>
              <a:ext cx="87400" cy="190775"/>
            </a:xfrm>
            <a:custGeom>
              <a:rect b="b" l="l" r="r" t="t"/>
              <a:pathLst>
                <a:path extrusionOk="0" h="7631" w="3496">
                  <a:moveTo>
                    <a:pt x="1885" y="1"/>
                  </a:moveTo>
                  <a:lnTo>
                    <a:pt x="0" y="396"/>
                  </a:lnTo>
                  <a:lnTo>
                    <a:pt x="1611" y="7630"/>
                  </a:lnTo>
                  <a:lnTo>
                    <a:pt x="349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1644150" y="2289850"/>
              <a:ext cx="88175" cy="191500"/>
            </a:xfrm>
            <a:custGeom>
              <a:rect b="b" l="l" r="r" t="t"/>
              <a:pathLst>
                <a:path extrusionOk="0" h="7660" w="3527">
                  <a:moveTo>
                    <a:pt x="1885" y="0"/>
                  </a:moveTo>
                  <a:lnTo>
                    <a:pt x="1" y="426"/>
                  </a:lnTo>
                  <a:lnTo>
                    <a:pt x="1642" y="7660"/>
                  </a:lnTo>
                  <a:lnTo>
                    <a:pt x="3527"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1571200" y="2273875"/>
              <a:ext cx="87425" cy="190750"/>
            </a:xfrm>
            <a:custGeom>
              <a:rect b="b" l="l" r="r" t="t"/>
              <a:pathLst>
                <a:path extrusionOk="0" h="7630" w="3497">
                  <a:moveTo>
                    <a:pt x="1885" y="1"/>
                  </a:moveTo>
                  <a:lnTo>
                    <a:pt x="1" y="396"/>
                  </a:lnTo>
                  <a:lnTo>
                    <a:pt x="1612" y="7630"/>
                  </a:lnTo>
                  <a:lnTo>
                    <a:pt x="349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1499000" y="2257150"/>
              <a:ext cx="88175" cy="191525"/>
            </a:xfrm>
            <a:custGeom>
              <a:rect b="b" l="l" r="r" t="t"/>
              <a:pathLst>
                <a:path extrusionOk="0" h="7661" w="3527">
                  <a:moveTo>
                    <a:pt x="1885" y="1"/>
                  </a:moveTo>
                  <a:lnTo>
                    <a:pt x="0" y="427"/>
                  </a:lnTo>
                  <a:lnTo>
                    <a:pt x="1642" y="7661"/>
                  </a:lnTo>
                  <a:lnTo>
                    <a:pt x="3526" y="7235"/>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2818925" y="2719925"/>
              <a:ext cx="31925" cy="143650"/>
            </a:xfrm>
            <a:custGeom>
              <a:rect b="b" l="l" r="r" t="t"/>
              <a:pathLst>
                <a:path extrusionOk="0" fill="none" h="5746" w="1277">
                  <a:moveTo>
                    <a:pt x="0" y="1"/>
                  </a:moveTo>
                  <a:lnTo>
                    <a:pt x="1277" y="5746"/>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2746750" y="2703975"/>
              <a:ext cx="32700" cy="142875"/>
            </a:xfrm>
            <a:custGeom>
              <a:rect b="b" l="l" r="r" t="t"/>
              <a:pathLst>
                <a:path extrusionOk="0" fill="none" h="5715" w="1308">
                  <a:moveTo>
                    <a:pt x="1" y="1"/>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2707225" y="2539850"/>
              <a:ext cx="65375" cy="291050"/>
            </a:xfrm>
            <a:custGeom>
              <a:rect b="b" l="l" r="r" t="t"/>
              <a:pathLst>
                <a:path extrusionOk="0" fill="none" h="11642" w="2615">
                  <a:moveTo>
                    <a:pt x="0" y="0"/>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2601600" y="2671300"/>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2529425" y="2655350"/>
              <a:ext cx="32700" cy="142875"/>
            </a:xfrm>
            <a:custGeom>
              <a:rect b="b" l="l" r="r" t="t"/>
              <a:pathLst>
                <a:path extrusionOk="0" fill="none" h="5715" w="1308">
                  <a:moveTo>
                    <a:pt x="1" y="0"/>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2489900" y="2491200"/>
              <a:ext cx="65375" cy="291075"/>
            </a:xfrm>
            <a:custGeom>
              <a:rect b="b" l="l" r="r" t="t"/>
              <a:pathLst>
                <a:path extrusionOk="0" fill="none" h="11643" w="2615">
                  <a:moveTo>
                    <a:pt x="0" y="1"/>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2417700" y="2475250"/>
              <a:ext cx="66125" cy="290300"/>
            </a:xfrm>
            <a:custGeom>
              <a:rect b="b" l="l" r="r" t="t"/>
              <a:pathLst>
                <a:path extrusionOk="0" fill="none" h="11612" w="2645">
                  <a:moveTo>
                    <a:pt x="0" y="1"/>
                  </a:moveTo>
                  <a:lnTo>
                    <a:pt x="2644"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2312075" y="2605950"/>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2239125" y="2590000"/>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2200375" y="2425850"/>
              <a:ext cx="66125" cy="291075"/>
            </a:xfrm>
            <a:custGeom>
              <a:rect b="b" l="l" r="r" t="t"/>
              <a:pathLst>
                <a:path extrusionOk="0" fill="none" h="11643" w="2645">
                  <a:moveTo>
                    <a:pt x="0" y="1"/>
                  </a:moveTo>
                  <a:lnTo>
                    <a:pt x="2645"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a:off x="-2094000" y="2557325"/>
              <a:ext cx="31950" cy="142875"/>
            </a:xfrm>
            <a:custGeom>
              <a:rect b="b" l="l" r="r" t="t"/>
              <a:pathLst>
                <a:path extrusionOk="0" fill="none" h="5715" w="1278">
                  <a:moveTo>
                    <a:pt x="1"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2021800" y="2540600"/>
              <a:ext cx="31925" cy="143650"/>
            </a:xfrm>
            <a:custGeom>
              <a:rect b="b" l="l" r="r" t="t"/>
              <a:pathLst>
                <a:path extrusionOk="0" fill="none" h="5746" w="1277">
                  <a:moveTo>
                    <a:pt x="0"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1949625" y="2524650"/>
              <a:ext cx="32700" cy="142875"/>
            </a:xfrm>
            <a:custGeom>
              <a:rect b="b" l="l" r="r" t="t"/>
              <a:pathLst>
                <a:path extrusionOk="0" fill="none" h="5715" w="1308">
                  <a:moveTo>
                    <a:pt x="1" y="0"/>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1910100" y="2360500"/>
              <a:ext cx="65375" cy="291075"/>
            </a:xfrm>
            <a:custGeom>
              <a:rect b="b" l="l" r="r" t="t"/>
              <a:pathLst>
                <a:path extrusionOk="0" fill="none" h="11643" w="2615">
                  <a:moveTo>
                    <a:pt x="0" y="1"/>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1804475" y="2491975"/>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1732300" y="2475250"/>
              <a:ext cx="32700" cy="143650"/>
            </a:xfrm>
            <a:custGeom>
              <a:rect b="b" l="l" r="r" t="t"/>
              <a:pathLst>
                <a:path extrusionOk="0" fill="none" h="5746" w="1308">
                  <a:moveTo>
                    <a:pt x="1" y="1"/>
                  </a:moveTo>
                  <a:lnTo>
                    <a:pt x="1308"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1692775" y="2311875"/>
              <a:ext cx="65375" cy="290300"/>
            </a:xfrm>
            <a:custGeom>
              <a:rect b="b" l="l" r="r" t="t"/>
              <a:pathLst>
                <a:path extrusionOk="0" fill="none" h="11612" w="2615">
                  <a:moveTo>
                    <a:pt x="1" y="0"/>
                  </a:moveTo>
                  <a:lnTo>
                    <a:pt x="2615"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1587150" y="2442575"/>
              <a:ext cx="31950" cy="143650"/>
            </a:xfrm>
            <a:custGeom>
              <a:rect b="b" l="l" r="r" t="t"/>
              <a:pathLst>
                <a:path extrusionOk="0" fill="none" h="5746" w="1278">
                  <a:moveTo>
                    <a:pt x="1"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1514950" y="2426625"/>
              <a:ext cx="32700" cy="142875"/>
            </a:xfrm>
            <a:custGeom>
              <a:rect b="b" l="l" r="r" t="t"/>
              <a:pathLst>
                <a:path extrusionOk="0" fill="none" h="5715" w="1308">
                  <a:moveTo>
                    <a:pt x="0" y="0"/>
                  </a:moveTo>
                  <a:lnTo>
                    <a:pt x="130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1442000" y="2409900"/>
              <a:ext cx="31925" cy="143650"/>
            </a:xfrm>
            <a:custGeom>
              <a:rect b="b" l="l" r="r" t="t"/>
              <a:pathLst>
                <a:path extrusionOk="0" fill="none" h="5746" w="1277">
                  <a:moveTo>
                    <a:pt x="0"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1403250" y="2246525"/>
              <a:ext cx="65375" cy="290300"/>
            </a:xfrm>
            <a:custGeom>
              <a:rect b="b" l="l" r="r" t="t"/>
              <a:pathLst>
                <a:path extrusionOk="0" fill="none" h="11612" w="2615">
                  <a:moveTo>
                    <a:pt x="0" y="0"/>
                  </a:moveTo>
                  <a:lnTo>
                    <a:pt x="2614"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1297625" y="2377225"/>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1224675" y="2361275"/>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3014975" y="2756400"/>
              <a:ext cx="81325" cy="80575"/>
            </a:xfrm>
            <a:custGeom>
              <a:rect b="b" l="l" r="r" t="t"/>
              <a:pathLst>
                <a:path extrusionOk="0" h="3223" w="3253">
                  <a:moveTo>
                    <a:pt x="1641" y="1"/>
                  </a:moveTo>
                  <a:cubicBezTo>
                    <a:pt x="729" y="1"/>
                    <a:pt x="0" y="730"/>
                    <a:pt x="0" y="1612"/>
                  </a:cubicBezTo>
                  <a:cubicBezTo>
                    <a:pt x="0" y="2524"/>
                    <a:pt x="729" y="3223"/>
                    <a:pt x="1641" y="3223"/>
                  </a:cubicBezTo>
                  <a:cubicBezTo>
                    <a:pt x="2523" y="3223"/>
                    <a:pt x="3252" y="2524"/>
                    <a:pt x="3252" y="1612"/>
                  </a:cubicBezTo>
                  <a:cubicBezTo>
                    <a:pt x="3252" y="730"/>
                    <a:pt x="2523" y="1"/>
                    <a:pt x="1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1160100" y="2005000"/>
              <a:ext cx="474200" cy="203550"/>
            </a:xfrm>
            <a:custGeom>
              <a:rect b="b" l="l" r="r" t="t"/>
              <a:pathLst>
                <a:path extrusionOk="0" h="8142" w="18968">
                  <a:moveTo>
                    <a:pt x="17409" y="1"/>
                  </a:moveTo>
                  <a:cubicBezTo>
                    <a:pt x="17342" y="1"/>
                    <a:pt x="17273" y="9"/>
                    <a:pt x="17205" y="26"/>
                  </a:cubicBezTo>
                  <a:lnTo>
                    <a:pt x="1" y="3917"/>
                  </a:lnTo>
                  <a:lnTo>
                    <a:pt x="943" y="8142"/>
                  </a:lnTo>
                  <a:lnTo>
                    <a:pt x="18147" y="4251"/>
                  </a:lnTo>
                  <a:cubicBezTo>
                    <a:pt x="18664" y="4160"/>
                    <a:pt x="18968" y="3643"/>
                    <a:pt x="18846" y="3157"/>
                  </a:cubicBezTo>
                  <a:lnTo>
                    <a:pt x="18299" y="725"/>
                  </a:lnTo>
                  <a:cubicBezTo>
                    <a:pt x="18221" y="307"/>
                    <a:pt x="17827" y="1"/>
                    <a:pt x="174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1109925" y="2118875"/>
              <a:ext cx="45600" cy="45600"/>
            </a:xfrm>
            <a:custGeom>
              <a:rect b="b" l="l" r="r" t="t"/>
              <a:pathLst>
                <a:path extrusionOk="0" h="1824" w="1824">
                  <a:moveTo>
                    <a:pt x="912" y="0"/>
                  </a:moveTo>
                  <a:cubicBezTo>
                    <a:pt x="426" y="0"/>
                    <a:pt x="0" y="426"/>
                    <a:pt x="0" y="912"/>
                  </a:cubicBezTo>
                  <a:cubicBezTo>
                    <a:pt x="0" y="1429"/>
                    <a:pt x="426" y="1824"/>
                    <a:pt x="912" y="1824"/>
                  </a:cubicBezTo>
                  <a:cubicBezTo>
                    <a:pt x="1429" y="1824"/>
                    <a:pt x="1824" y="1429"/>
                    <a:pt x="1824" y="912"/>
                  </a:cubicBezTo>
                  <a:cubicBezTo>
                    <a:pt x="1824" y="426"/>
                    <a:pt x="1429" y="0"/>
                    <a:pt x="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1005825" y="2096075"/>
              <a:ext cx="44850" cy="44850"/>
            </a:xfrm>
            <a:custGeom>
              <a:rect b="b" l="l" r="r" t="t"/>
              <a:pathLst>
                <a:path extrusionOk="0" h="1794" w="1794">
                  <a:moveTo>
                    <a:pt x="912" y="0"/>
                  </a:moveTo>
                  <a:cubicBezTo>
                    <a:pt x="395" y="0"/>
                    <a:pt x="0" y="395"/>
                    <a:pt x="0" y="882"/>
                  </a:cubicBezTo>
                  <a:cubicBezTo>
                    <a:pt x="0" y="1398"/>
                    <a:pt x="395" y="1793"/>
                    <a:pt x="912" y="1793"/>
                  </a:cubicBezTo>
                  <a:cubicBezTo>
                    <a:pt x="1398" y="1793"/>
                    <a:pt x="1794" y="1398"/>
                    <a:pt x="1794" y="882"/>
                  </a:cubicBezTo>
                  <a:cubicBezTo>
                    <a:pt x="1794" y="395"/>
                    <a:pt x="1398" y="0"/>
                    <a:pt x="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902475" y="2072500"/>
              <a:ext cx="45600" cy="44875"/>
            </a:xfrm>
            <a:custGeom>
              <a:rect b="b" l="l" r="r" t="t"/>
              <a:pathLst>
                <a:path extrusionOk="0" h="1795" w="1824">
                  <a:moveTo>
                    <a:pt x="912" y="1"/>
                  </a:moveTo>
                  <a:cubicBezTo>
                    <a:pt x="426" y="1"/>
                    <a:pt x="0" y="396"/>
                    <a:pt x="0" y="913"/>
                  </a:cubicBezTo>
                  <a:cubicBezTo>
                    <a:pt x="0" y="1399"/>
                    <a:pt x="426" y="1794"/>
                    <a:pt x="912" y="1794"/>
                  </a:cubicBezTo>
                  <a:cubicBezTo>
                    <a:pt x="1429" y="1794"/>
                    <a:pt x="1824" y="1399"/>
                    <a:pt x="1824" y="913"/>
                  </a:cubicBezTo>
                  <a:cubicBezTo>
                    <a:pt x="1824" y="396"/>
                    <a:pt x="1429" y="1"/>
                    <a:pt x="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55"/>
          <p:cNvSpPr/>
          <p:nvPr/>
        </p:nvSpPr>
        <p:spPr>
          <a:xfrm>
            <a:off x="868650" y="72958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669337" y="4057275"/>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rot="-902540">
            <a:off x="6476170" y="4266869"/>
            <a:ext cx="428951" cy="508276"/>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rot="7209971">
            <a:off x="6421760" y="482789"/>
            <a:ext cx="428945" cy="508269"/>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txBox="1"/>
          <p:nvPr/>
        </p:nvSpPr>
        <p:spPr>
          <a:xfrm>
            <a:off x="50" y="2041650"/>
            <a:ext cx="9144000" cy="1060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6400">
                <a:solidFill>
                  <a:srgbClr val="312E2E"/>
                </a:solidFill>
                <a:latin typeface="Lexend"/>
                <a:ea typeface="Lexend"/>
                <a:cs typeface="Lexend"/>
                <a:sym typeface="Lexend"/>
              </a:rPr>
              <a:t>The Hardware</a:t>
            </a:r>
            <a:endParaRPr b="1" sz="6400">
              <a:solidFill>
                <a:srgbClr val="312E2E"/>
              </a:solidFill>
              <a:latin typeface="Lexend"/>
              <a:ea typeface="Lexend"/>
              <a:cs typeface="Lexend"/>
              <a:sym typeface="Lexend"/>
            </a:endParaRPr>
          </a:p>
        </p:txBody>
      </p:sp>
      <p:sp>
        <p:nvSpPr>
          <p:cNvPr id="966" name="Google Shape;966;p55"/>
          <p:cNvSpPr txBox="1"/>
          <p:nvPr>
            <p:ph idx="12" type="sldNum"/>
          </p:nvPr>
        </p:nvSpPr>
        <p:spPr>
          <a:xfrm>
            <a:off x="4434900" y="4773168"/>
            <a:ext cx="274200" cy="274200"/>
          </a:xfrm>
          <a:prstGeom prst="rect">
            <a:avLst/>
          </a:prstGeom>
          <a:solidFill>
            <a:schemeClr val="accent3"/>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6"/>
                </a:solidFill>
              </a:rPr>
              <a:t>‹#›</a:t>
            </a:fld>
            <a:endParaRPr>
              <a:solidFill>
                <a:schemeClr val="accent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56"/>
          <p:cNvSpPr txBox="1"/>
          <p:nvPr>
            <p:ph type="title"/>
          </p:nvPr>
        </p:nvSpPr>
        <p:spPr>
          <a:xfrm>
            <a:off x="394350" y="467525"/>
            <a:ext cx="835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Lexend"/>
                <a:ea typeface="Lexend"/>
                <a:cs typeface="Lexend"/>
                <a:sym typeface="Lexend"/>
              </a:rPr>
              <a:t>Piano Controller</a:t>
            </a:r>
            <a:r>
              <a:rPr lang="en" sz="2400">
                <a:latin typeface="Lexend"/>
                <a:ea typeface="Lexend"/>
                <a:cs typeface="Lexend"/>
                <a:sym typeface="Lexend"/>
              </a:rPr>
              <a:t> Flow</a:t>
            </a:r>
            <a:endParaRPr sz="2400">
              <a:latin typeface="Lexend"/>
              <a:ea typeface="Lexend"/>
              <a:cs typeface="Lexend"/>
              <a:sym typeface="Lexend"/>
            </a:endParaRPr>
          </a:p>
        </p:txBody>
      </p:sp>
      <p:cxnSp>
        <p:nvCxnSpPr>
          <p:cNvPr id="972" name="Google Shape;972;p56"/>
          <p:cNvCxnSpPr>
            <a:stCxn id="973" idx="3"/>
            <a:endCxn id="974" idx="1"/>
          </p:cNvCxnSpPr>
          <p:nvPr/>
        </p:nvCxnSpPr>
        <p:spPr>
          <a:xfrm>
            <a:off x="1570050" y="2361550"/>
            <a:ext cx="505800" cy="600"/>
          </a:xfrm>
          <a:prstGeom prst="curvedConnector3">
            <a:avLst>
              <a:gd fmla="val 49998" name="adj1"/>
            </a:avLst>
          </a:prstGeom>
          <a:noFill/>
          <a:ln cap="flat" cmpd="sng" w="38100">
            <a:solidFill>
              <a:schemeClr val="lt2"/>
            </a:solidFill>
            <a:prstDash val="solid"/>
            <a:round/>
            <a:headEnd len="med" w="med" type="none"/>
            <a:tailEnd len="med" w="med" type="stealth"/>
          </a:ln>
        </p:spPr>
      </p:cxnSp>
      <p:sp>
        <p:nvSpPr>
          <p:cNvPr id="975" name="Google Shape;975;p56"/>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73" name="Google Shape;973;p56"/>
          <p:cNvSpPr/>
          <p:nvPr/>
        </p:nvSpPr>
        <p:spPr>
          <a:xfrm>
            <a:off x="394350" y="2042800"/>
            <a:ext cx="1175700" cy="637500"/>
          </a:xfrm>
          <a:prstGeom prst="roundRect">
            <a:avLst>
              <a:gd fmla="val 16667" name="adj"/>
            </a:avLst>
          </a:pr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exend"/>
                <a:ea typeface="Lexend"/>
                <a:cs typeface="Lexend"/>
                <a:sym typeface="Lexend"/>
              </a:rPr>
              <a:t>Packet Data</a:t>
            </a:r>
            <a:endParaRPr sz="1200">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(from computer)</a:t>
            </a:r>
            <a:endParaRPr sz="900">
              <a:latin typeface="Lexend"/>
              <a:ea typeface="Lexend"/>
              <a:cs typeface="Lexend"/>
              <a:sym typeface="Lexend"/>
            </a:endParaRPr>
          </a:p>
        </p:txBody>
      </p:sp>
      <p:sp>
        <p:nvSpPr>
          <p:cNvPr id="974" name="Google Shape;974;p56"/>
          <p:cNvSpPr/>
          <p:nvPr/>
        </p:nvSpPr>
        <p:spPr>
          <a:xfrm>
            <a:off x="2075825" y="1868200"/>
            <a:ext cx="1477800" cy="9867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Lexend"/>
              <a:ea typeface="Lexend"/>
              <a:cs typeface="Lexend"/>
              <a:sym typeface="Lexend"/>
            </a:endParaRPr>
          </a:p>
        </p:txBody>
      </p:sp>
      <p:pic>
        <p:nvPicPr>
          <p:cNvPr id="976" name="Google Shape;976;p56"/>
          <p:cNvPicPr preferRelativeResize="0"/>
          <p:nvPr/>
        </p:nvPicPr>
        <p:blipFill>
          <a:blip r:embed="rId3">
            <a:alphaModFix/>
          </a:blip>
          <a:stretch>
            <a:fillRect/>
          </a:stretch>
        </p:blipFill>
        <p:spPr>
          <a:xfrm>
            <a:off x="2226875" y="1961427"/>
            <a:ext cx="1175700" cy="800250"/>
          </a:xfrm>
          <a:prstGeom prst="rect">
            <a:avLst/>
          </a:prstGeom>
          <a:noFill/>
          <a:ln>
            <a:noFill/>
          </a:ln>
        </p:spPr>
      </p:pic>
      <p:sp>
        <p:nvSpPr>
          <p:cNvPr id="977" name="Google Shape;977;p56"/>
          <p:cNvSpPr/>
          <p:nvPr/>
        </p:nvSpPr>
        <p:spPr>
          <a:xfrm>
            <a:off x="4059400" y="2042850"/>
            <a:ext cx="1175700" cy="637500"/>
          </a:xfrm>
          <a:prstGeom prst="roundRect">
            <a:avLst>
              <a:gd fmla="val 16667" name="adj"/>
            </a:avLst>
          </a:prstGeom>
          <a:solidFill>
            <a:srgbClr val="FFC245"/>
          </a:solidFill>
          <a:ln cap="flat" cmpd="sng" w="9525">
            <a:solidFill>
              <a:srgbClr val="FFC24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sz="1200">
                <a:latin typeface="Lexend"/>
                <a:ea typeface="Lexend"/>
                <a:cs typeface="Lexend"/>
                <a:sym typeface="Lexend"/>
              </a:rPr>
              <a:t>Circuit board</a:t>
            </a:r>
            <a:endParaRPr sz="1200">
              <a:latin typeface="Lexend"/>
              <a:ea typeface="Lexend"/>
              <a:cs typeface="Lexend"/>
              <a:sym typeface="Lexend"/>
            </a:endParaRPr>
          </a:p>
          <a:p>
            <a:pPr indent="0" lvl="0" marL="0" rtl="0" algn="ctr">
              <a:spcBef>
                <a:spcPts val="0"/>
              </a:spcBef>
              <a:spcAft>
                <a:spcPts val="0"/>
              </a:spcAft>
              <a:buNone/>
            </a:pPr>
            <a:r>
              <a:rPr lang="en" sz="1200">
                <a:latin typeface="Lexend"/>
                <a:ea typeface="Lexend"/>
                <a:cs typeface="Lexend"/>
                <a:sym typeface="Lexend"/>
              </a:rPr>
              <a:t>1</a:t>
            </a:r>
            <a:endParaRPr sz="1200">
              <a:latin typeface="Lexend"/>
              <a:ea typeface="Lexend"/>
              <a:cs typeface="Lexend"/>
              <a:sym typeface="Lexend"/>
            </a:endParaRPr>
          </a:p>
        </p:txBody>
      </p:sp>
      <p:cxnSp>
        <p:nvCxnSpPr>
          <p:cNvPr id="978" name="Google Shape;978;p56"/>
          <p:cNvCxnSpPr>
            <a:stCxn id="974" idx="3"/>
            <a:endCxn id="977" idx="1"/>
          </p:cNvCxnSpPr>
          <p:nvPr/>
        </p:nvCxnSpPr>
        <p:spPr>
          <a:xfrm>
            <a:off x="3553625" y="2361550"/>
            <a:ext cx="505800" cy="600"/>
          </a:xfrm>
          <a:prstGeom prst="curvedConnector3">
            <a:avLst>
              <a:gd fmla="val 49998" name="adj1"/>
            </a:avLst>
          </a:prstGeom>
          <a:noFill/>
          <a:ln cap="flat" cmpd="sng" w="38100">
            <a:solidFill>
              <a:schemeClr val="lt2"/>
            </a:solidFill>
            <a:prstDash val="solid"/>
            <a:round/>
            <a:headEnd len="med" w="med" type="none"/>
            <a:tailEnd len="med" w="med" type="stealth"/>
          </a:ln>
        </p:spPr>
      </p:cxnSp>
      <p:cxnSp>
        <p:nvCxnSpPr>
          <p:cNvPr id="979" name="Google Shape;979;p56"/>
          <p:cNvCxnSpPr>
            <a:stCxn id="977" idx="2"/>
            <a:endCxn id="980" idx="0"/>
          </p:cNvCxnSpPr>
          <p:nvPr/>
        </p:nvCxnSpPr>
        <p:spPr>
          <a:xfrm flipH="1" rot="-5400000">
            <a:off x="4363300" y="2964300"/>
            <a:ext cx="568500" cy="600"/>
          </a:xfrm>
          <a:prstGeom prst="curvedConnector3">
            <a:avLst>
              <a:gd fmla="val 50012" name="adj1"/>
            </a:avLst>
          </a:prstGeom>
          <a:noFill/>
          <a:ln cap="flat" cmpd="sng" w="38100">
            <a:solidFill>
              <a:schemeClr val="accent3"/>
            </a:solidFill>
            <a:prstDash val="solid"/>
            <a:round/>
            <a:headEnd len="med" w="med" type="none"/>
            <a:tailEnd len="med" w="med" type="stealth"/>
          </a:ln>
        </p:spPr>
      </p:cxnSp>
      <p:sp>
        <p:nvSpPr>
          <p:cNvPr id="980" name="Google Shape;980;p56"/>
          <p:cNvSpPr/>
          <p:nvPr/>
        </p:nvSpPr>
        <p:spPr>
          <a:xfrm>
            <a:off x="4059700" y="3248988"/>
            <a:ext cx="1175700" cy="637500"/>
          </a:xfrm>
          <a:prstGeom prst="roundRect">
            <a:avLst>
              <a:gd fmla="val 16667" name="adj"/>
            </a:avLst>
          </a:prstGeom>
          <a:solidFill>
            <a:schemeClr val="accent1"/>
          </a:solidFill>
          <a:ln>
            <a:noFill/>
          </a:ln>
          <a:effectLst>
            <a:outerShdw blurRad="57150" rotWithShape="0" algn="bl" dir="5400000" dist="19050">
              <a:srgbClr val="000000">
                <a:alpha val="50000"/>
              </a:srgbClr>
            </a:outerShdw>
          </a:effectLst>
        </p:spPr>
        <p:txBody>
          <a:bodyPr anchorCtr="0" anchor="ctr" bIns="91425" lIns="45700" spcFirstLastPara="1" rIns="45700" wrap="square" tIns="91425">
            <a:noAutofit/>
          </a:bodyPr>
          <a:lstStyle/>
          <a:p>
            <a:pPr indent="0" lvl="0" marL="0" rtl="0" algn="ctr">
              <a:spcBef>
                <a:spcPts val="0"/>
              </a:spcBef>
              <a:spcAft>
                <a:spcPts val="0"/>
              </a:spcAft>
              <a:buNone/>
            </a:pPr>
            <a:r>
              <a:rPr lang="en" sz="1200">
                <a:latin typeface="Lexend"/>
                <a:ea typeface="Lexend"/>
                <a:cs typeface="Lexend"/>
                <a:sym typeface="Lexend"/>
              </a:rPr>
              <a:t>8 solenoids</a:t>
            </a:r>
            <a:endParaRPr sz="1200">
              <a:latin typeface="Lexend"/>
              <a:ea typeface="Lexend"/>
              <a:cs typeface="Lexend"/>
              <a:sym typeface="Lexend"/>
            </a:endParaRPr>
          </a:p>
        </p:txBody>
      </p:sp>
      <p:cxnSp>
        <p:nvCxnSpPr>
          <p:cNvPr id="981" name="Google Shape;981;p56"/>
          <p:cNvCxnSpPr>
            <a:stCxn id="977" idx="3"/>
            <a:endCxn id="982" idx="1"/>
          </p:cNvCxnSpPr>
          <p:nvPr/>
        </p:nvCxnSpPr>
        <p:spPr>
          <a:xfrm>
            <a:off x="5235100" y="2361600"/>
            <a:ext cx="505800" cy="600"/>
          </a:xfrm>
          <a:prstGeom prst="curvedConnector3">
            <a:avLst>
              <a:gd fmla="val 49998" name="adj1"/>
            </a:avLst>
          </a:prstGeom>
          <a:noFill/>
          <a:ln cap="flat" cmpd="sng" w="38100">
            <a:solidFill>
              <a:schemeClr val="lt2"/>
            </a:solidFill>
            <a:prstDash val="solid"/>
            <a:round/>
            <a:headEnd len="med" w="med" type="none"/>
            <a:tailEnd len="med" w="med" type="stealth"/>
          </a:ln>
        </p:spPr>
      </p:cxnSp>
      <p:sp>
        <p:nvSpPr>
          <p:cNvPr id="982" name="Google Shape;982;p56"/>
          <p:cNvSpPr/>
          <p:nvPr/>
        </p:nvSpPr>
        <p:spPr>
          <a:xfrm>
            <a:off x="5740875" y="2042800"/>
            <a:ext cx="1175700" cy="637500"/>
          </a:xfrm>
          <a:prstGeom prst="roundRect">
            <a:avLst>
              <a:gd fmla="val 16667" name="adj"/>
            </a:avLst>
          </a:prstGeom>
          <a:solidFill>
            <a:srgbClr val="FFC245"/>
          </a:solidFill>
          <a:ln cap="flat" cmpd="sng" w="9525">
            <a:solidFill>
              <a:srgbClr val="FFC24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sz="1200">
                <a:latin typeface="Lexend"/>
                <a:ea typeface="Lexend"/>
                <a:cs typeface="Lexend"/>
                <a:sym typeface="Lexend"/>
              </a:rPr>
              <a:t>Circuit board</a:t>
            </a:r>
            <a:endParaRPr sz="1200">
              <a:latin typeface="Lexend"/>
              <a:ea typeface="Lexend"/>
              <a:cs typeface="Lexend"/>
              <a:sym typeface="Lexend"/>
            </a:endParaRPr>
          </a:p>
          <a:p>
            <a:pPr indent="0" lvl="0" marL="0" rtl="0" algn="ctr">
              <a:spcBef>
                <a:spcPts val="0"/>
              </a:spcBef>
              <a:spcAft>
                <a:spcPts val="0"/>
              </a:spcAft>
              <a:buNone/>
            </a:pPr>
            <a:r>
              <a:rPr lang="en" sz="1200">
                <a:latin typeface="Lexend"/>
                <a:ea typeface="Lexend"/>
                <a:cs typeface="Lexend"/>
                <a:sym typeface="Lexend"/>
              </a:rPr>
              <a:t>2</a:t>
            </a:r>
            <a:endParaRPr sz="1200">
              <a:latin typeface="Lexend"/>
              <a:ea typeface="Lexend"/>
              <a:cs typeface="Lexend"/>
              <a:sym typeface="Lexend"/>
            </a:endParaRPr>
          </a:p>
        </p:txBody>
      </p:sp>
      <p:cxnSp>
        <p:nvCxnSpPr>
          <p:cNvPr id="983" name="Google Shape;983;p56"/>
          <p:cNvCxnSpPr>
            <a:stCxn id="982" idx="2"/>
            <a:endCxn id="984" idx="0"/>
          </p:cNvCxnSpPr>
          <p:nvPr/>
        </p:nvCxnSpPr>
        <p:spPr>
          <a:xfrm flipH="1" rot="-5400000">
            <a:off x="6044775" y="2964250"/>
            <a:ext cx="568500" cy="600"/>
          </a:xfrm>
          <a:prstGeom prst="curvedConnector3">
            <a:avLst>
              <a:gd fmla="val 50012" name="adj1"/>
            </a:avLst>
          </a:prstGeom>
          <a:noFill/>
          <a:ln cap="flat" cmpd="sng" w="38100">
            <a:solidFill>
              <a:schemeClr val="accent3"/>
            </a:solidFill>
            <a:prstDash val="solid"/>
            <a:round/>
            <a:headEnd len="med" w="med" type="none"/>
            <a:tailEnd len="med" w="med" type="stealth"/>
          </a:ln>
        </p:spPr>
      </p:cxnSp>
      <p:sp>
        <p:nvSpPr>
          <p:cNvPr id="984" name="Google Shape;984;p56"/>
          <p:cNvSpPr/>
          <p:nvPr/>
        </p:nvSpPr>
        <p:spPr>
          <a:xfrm>
            <a:off x="5741175" y="3248938"/>
            <a:ext cx="1175700" cy="637500"/>
          </a:xfrm>
          <a:prstGeom prst="roundRect">
            <a:avLst>
              <a:gd fmla="val 16667" name="adj"/>
            </a:avLst>
          </a:prstGeom>
          <a:solidFill>
            <a:schemeClr val="accent1"/>
          </a:solidFill>
          <a:ln>
            <a:noFill/>
          </a:ln>
          <a:effectLst>
            <a:outerShdw blurRad="57150" rotWithShape="0" algn="bl" dir="5400000" dist="19050">
              <a:srgbClr val="000000">
                <a:alpha val="50000"/>
              </a:srgbClr>
            </a:outerShdw>
          </a:effectLst>
        </p:spPr>
        <p:txBody>
          <a:bodyPr anchorCtr="0" anchor="ctr" bIns="91425" lIns="45700" spcFirstLastPara="1" rIns="45700" wrap="square" tIns="91425">
            <a:noAutofit/>
          </a:bodyPr>
          <a:lstStyle/>
          <a:p>
            <a:pPr indent="0" lvl="0" marL="0" rtl="0" algn="ctr">
              <a:spcBef>
                <a:spcPts val="0"/>
              </a:spcBef>
              <a:spcAft>
                <a:spcPts val="0"/>
              </a:spcAft>
              <a:buNone/>
            </a:pPr>
            <a:r>
              <a:rPr lang="en" sz="1200">
                <a:latin typeface="Lexend"/>
                <a:ea typeface="Lexend"/>
                <a:cs typeface="Lexend"/>
                <a:sym typeface="Lexend"/>
              </a:rPr>
              <a:t>8 solenoids</a:t>
            </a:r>
            <a:endParaRPr sz="1200">
              <a:latin typeface="Lexend"/>
              <a:ea typeface="Lexend"/>
              <a:cs typeface="Lexend"/>
              <a:sym typeface="Lexend"/>
            </a:endParaRPr>
          </a:p>
        </p:txBody>
      </p:sp>
      <p:sp>
        <p:nvSpPr>
          <p:cNvPr id="985" name="Google Shape;985;p56"/>
          <p:cNvSpPr/>
          <p:nvPr/>
        </p:nvSpPr>
        <p:spPr>
          <a:xfrm>
            <a:off x="7422350" y="2042750"/>
            <a:ext cx="1175700" cy="637500"/>
          </a:xfrm>
          <a:prstGeom prst="roundRect">
            <a:avLst>
              <a:gd fmla="val 16667" name="adj"/>
            </a:avLst>
          </a:prstGeom>
          <a:solidFill>
            <a:srgbClr val="FFC245"/>
          </a:solidFill>
          <a:ln cap="flat" cmpd="sng" w="9525">
            <a:solidFill>
              <a:srgbClr val="FFC24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sz="1200">
                <a:latin typeface="Lexend"/>
                <a:ea typeface="Lexend"/>
                <a:cs typeface="Lexend"/>
                <a:sym typeface="Lexend"/>
              </a:rPr>
              <a:t>Circuit board 11</a:t>
            </a:r>
            <a:endParaRPr sz="1200">
              <a:latin typeface="Lexend"/>
              <a:ea typeface="Lexend"/>
              <a:cs typeface="Lexend"/>
              <a:sym typeface="Lexend"/>
            </a:endParaRPr>
          </a:p>
        </p:txBody>
      </p:sp>
      <p:cxnSp>
        <p:nvCxnSpPr>
          <p:cNvPr id="986" name="Google Shape;986;p56"/>
          <p:cNvCxnSpPr>
            <a:stCxn id="985" idx="2"/>
            <a:endCxn id="987" idx="0"/>
          </p:cNvCxnSpPr>
          <p:nvPr/>
        </p:nvCxnSpPr>
        <p:spPr>
          <a:xfrm flipH="1" rot="-5400000">
            <a:off x="7726250" y="2964200"/>
            <a:ext cx="568500" cy="600"/>
          </a:xfrm>
          <a:prstGeom prst="curvedConnector3">
            <a:avLst>
              <a:gd fmla="val 50012" name="adj1"/>
            </a:avLst>
          </a:prstGeom>
          <a:noFill/>
          <a:ln cap="flat" cmpd="sng" w="38100">
            <a:solidFill>
              <a:schemeClr val="accent3"/>
            </a:solidFill>
            <a:prstDash val="solid"/>
            <a:round/>
            <a:headEnd len="med" w="med" type="none"/>
            <a:tailEnd len="med" w="med" type="stealth"/>
          </a:ln>
        </p:spPr>
      </p:cxnSp>
      <p:sp>
        <p:nvSpPr>
          <p:cNvPr id="987" name="Google Shape;987;p56"/>
          <p:cNvSpPr/>
          <p:nvPr/>
        </p:nvSpPr>
        <p:spPr>
          <a:xfrm>
            <a:off x="7422650" y="3248888"/>
            <a:ext cx="1175700" cy="637500"/>
          </a:xfrm>
          <a:prstGeom prst="roundRect">
            <a:avLst>
              <a:gd fmla="val 16667" name="adj"/>
            </a:avLst>
          </a:prstGeom>
          <a:solidFill>
            <a:schemeClr val="accent1"/>
          </a:solidFill>
          <a:ln>
            <a:noFill/>
          </a:ln>
          <a:effectLst>
            <a:outerShdw blurRad="57150" rotWithShape="0" algn="bl" dir="5400000" dist="19050">
              <a:srgbClr val="000000">
                <a:alpha val="50000"/>
              </a:srgbClr>
            </a:outerShdw>
          </a:effectLst>
        </p:spPr>
        <p:txBody>
          <a:bodyPr anchorCtr="0" anchor="ctr" bIns="91425" lIns="45700" spcFirstLastPara="1" rIns="45700" wrap="square" tIns="91425">
            <a:noAutofit/>
          </a:bodyPr>
          <a:lstStyle/>
          <a:p>
            <a:pPr indent="0" lvl="0" marL="0" rtl="0" algn="ctr">
              <a:spcBef>
                <a:spcPts val="0"/>
              </a:spcBef>
              <a:spcAft>
                <a:spcPts val="0"/>
              </a:spcAft>
              <a:buNone/>
            </a:pPr>
            <a:r>
              <a:rPr lang="en" sz="1200">
                <a:latin typeface="Lexend"/>
                <a:ea typeface="Lexend"/>
                <a:cs typeface="Lexend"/>
                <a:sym typeface="Lexend"/>
              </a:rPr>
              <a:t>8 solenoids</a:t>
            </a:r>
            <a:endParaRPr sz="1200">
              <a:latin typeface="Lexend"/>
              <a:ea typeface="Lexend"/>
              <a:cs typeface="Lexend"/>
              <a:sym typeface="Lexend"/>
            </a:endParaRPr>
          </a:p>
        </p:txBody>
      </p:sp>
      <p:cxnSp>
        <p:nvCxnSpPr>
          <p:cNvPr id="988" name="Google Shape;988;p56"/>
          <p:cNvCxnSpPr>
            <a:stCxn id="982" idx="3"/>
            <a:endCxn id="985" idx="1"/>
          </p:cNvCxnSpPr>
          <p:nvPr/>
        </p:nvCxnSpPr>
        <p:spPr>
          <a:xfrm>
            <a:off x="6916575" y="2361550"/>
            <a:ext cx="505800" cy="600"/>
          </a:xfrm>
          <a:prstGeom prst="curvedConnector3">
            <a:avLst>
              <a:gd fmla="val 49998" name="adj1"/>
            </a:avLst>
          </a:prstGeom>
          <a:noFill/>
          <a:ln cap="flat" cmpd="sng" w="38100">
            <a:solidFill>
              <a:schemeClr val="lt2"/>
            </a:solidFill>
            <a:prstDash val="solid"/>
            <a:round/>
            <a:headEnd len="med" w="med" type="none"/>
            <a:tailEnd len="med" w="med" type="stealth"/>
          </a:ln>
        </p:spPr>
      </p:cxnSp>
      <p:sp>
        <p:nvSpPr>
          <p:cNvPr id="989" name="Google Shape;989;p56"/>
          <p:cNvSpPr txBox="1"/>
          <p:nvPr/>
        </p:nvSpPr>
        <p:spPr>
          <a:xfrm>
            <a:off x="6916550" y="1961425"/>
            <a:ext cx="5058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a:ea typeface="Lexend"/>
                <a:cs typeface="Lexend"/>
                <a:sym typeface="Lexend"/>
              </a:rPr>
              <a:t>etc</a:t>
            </a:r>
            <a:endParaRPr>
              <a:solidFill>
                <a:schemeClr val="lt1"/>
              </a:solidFill>
              <a:latin typeface="Lexend"/>
              <a:ea typeface="Lexend"/>
              <a:cs typeface="Lexend"/>
              <a:sym typeface="Lexend"/>
            </a:endParaRPr>
          </a:p>
        </p:txBody>
      </p:sp>
      <p:cxnSp>
        <p:nvCxnSpPr>
          <p:cNvPr id="990" name="Google Shape;990;p56"/>
          <p:cNvCxnSpPr>
            <a:stCxn id="985" idx="0"/>
            <a:endCxn id="991" idx="2"/>
          </p:cNvCxnSpPr>
          <p:nvPr/>
        </p:nvCxnSpPr>
        <p:spPr>
          <a:xfrm rot="-5400000">
            <a:off x="7827950" y="1859900"/>
            <a:ext cx="365100" cy="600"/>
          </a:xfrm>
          <a:prstGeom prst="curvedConnector3">
            <a:avLst>
              <a:gd fmla="val 49990" name="adj1"/>
            </a:avLst>
          </a:prstGeom>
          <a:noFill/>
          <a:ln cap="flat" cmpd="sng" w="38100">
            <a:solidFill>
              <a:schemeClr val="lt2"/>
            </a:solidFill>
            <a:prstDash val="solid"/>
            <a:round/>
            <a:headEnd len="med" w="med" type="none"/>
            <a:tailEnd len="med" w="med" type="stealth"/>
          </a:ln>
        </p:spPr>
      </p:cxnSp>
      <p:sp>
        <p:nvSpPr>
          <p:cNvPr id="991" name="Google Shape;991;p56"/>
          <p:cNvSpPr/>
          <p:nvPr/>
        </p:nvSpPr>
        <p:spPr>
          <a:xfrm>
            <a:off x="7422350" y="1040225"/>
            <a:ext cx="1175700" cy="6375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45700" spcFirstLastPara="1" rIns="45700" wrap="square" tIns="91425">
            <a:noAutofit/>
          </a:bodyPr>
          <a:lstStyle/>
          <a:p>
            <a:pPr indent="0" lvl="0" marL="0" rtl="0" algn="ctr">
              <a:spcBef>
                <a:spcPts val="0"/>
              </a:spcBef>
              <a:spcAft>
                <a:spcPts val="0"/>
              </a:spcAft>
              <a:buNone/>
            </a:pPr>
            <a:r>
              <a:rPr lang="en" sz="1200">
                <a:latin typeface="Lexend"/>
                <a:ea typeface="Lexend"/>
                <a:cs typeface="Lexend"/>
                <a:sym typeface="Lexend"/>
              </a:rPr>
              <a:t>Error checker</a:t>
            </a:r>
            <a:endParaRPr sz="1200">
              <a:latin typeface="Lexend"/>
              <a:ea typeface="Lexend"/>
              <a:cs typeface="Lexend"/>
              <a:sym typeface="Lexend"/>
            </a:endParaRPr>
          </a:p>
        </p:txBody>
      </p:sp>
      <p:cxnSp>
        <p:nvCxnSpPr>
          <p:cNvPr id="992" name="Google Shape;992;p56"/>
          <p:cNvCxnSpPr>
            <a:stCxn id="991" idx="1"/>
            <a:endCxn id="974" idx="0"/>
          </p:cNvCxnSpPr>
          <p:nvPr/>
        </p:nvCxnSpPr>
        <p:spPr>
          <a:xfrm flipH="1">
            <a:off x="2814650" y="1358975"/>
            <a:ext cx="4607700" cy="509100"/>
          </a:xfrm>
          <a:prstGeom prst="bentConnector2">
            <a:avLst/>
          </a:prstGeom>
          <a:noFill/>
          <a:ln cap="flat" cmpd="sng" w="38100">
            <a:solidFill>
              <a:schemeClr val="lt2"/>
            </a:solidFill>
            <a:prstDash val="solid"/>
            <a:round/>
            <a:headEnd len="med" w="med" type="none"/>
            <a:tailEnd len="med" w="med" type="stealth"/>
          </a:ln>
        </p:spPr>
      </p:cxnSp>
      <p:cxnSp>
        <p:nvCxnSpPr>
          <p:cNvPr id="993" name="Google Shape;993;p56"/>
          <p:cNvCxnSpPr>
            <a:stCxn id="974" idx="2"/>
            <a:endCxn id="994" idx="0"/>
          </p:cNvCxnSpPr>
          <p:nvPr/>
        </p:nvCxnSpPr>
        <p:spPr>
          <a:xfrm flipH="1" rot="-5400000">
            <a:off x="2618075" y="3051550"/>
            <a:ext cx="393900" cy="600"/>
          </a:xfrm>
          <a:prstGeom prst="curvedConnector3">
            <a:avLst>
              <a:gd fmla="val 50011" name="adj1"/>
            </a:avLst>
          </a:prstGeom>
          <a:noFill/>
          <a:ln cap="flat" cmpd="sng" w="38100">
            <a:solidFill>
              <a:schemeClr val="lt2"/>
            </a:solidFill>
            <a:prstDash val="solid"/>
            <a:round/>
            <a:headEnd len="med" w="med" type="none"/>
            <a:tailEnd len="med" w="med" type="stealth"/>
          </a:ln>
        </p:spPr>
      </p:cxnSp>
      <p:sp>
        <p:nvSpPr>
          <p:cNvPr id="994" name="Google Shape;994;p56"/>
          <p:cNvSpPr/>
          <p:nvPr/>
        </p:nvSpPr>
        <p:spPr>
          <a:xfrm>
            <a:off x="2226875" y="3248888"/>
            <a:ext cx="1175700" cy="637500"/>
          </a:xfrm>
          <a:prstGeom prst="roundRect">
            <a:avLst>
              <a:gd fmla="val 16667" name="adj"/>
            </a:avLst>
          </a:prstGeom>
          <a:solidFill>
            <a:schemeClr val="accent1"/>
          </a:solidFill>
          <a:ln>
            <a:noFill/>
          </a:ln>
          <a:effectLst>
            <a:outerShdw blurRad="57150" rotWithShape="0" algn="bl" dir="5400000" dist="19050">
              <a:srgbClr val="000000">
                <a:alpha val="50000"/>
              </a:srgbClr>
            </a:outerShdw>
          </a:effectLst>
        </p:spPr>
        <p:txBody>
          <a:bodyPr anchorCtr="0" anchor="ctr" bIns="91425" lIns="45700" spcFirstLastPara="1" rIns="45700" wrap="square" tIns="91425">
            <a:noAutofit/>
          </a:bodyPr>
          <a:lstStyle/>
          <a:p>
            <a:pPr indent="0" lvl="0" marL="0" rtl="0" algn="ctr">
              <a:spcBef>
                <a:spcPts val="0"/>
              </a:spcBef>
              <a:spcAft>
                <a:spcPts val="0"/>
              </a:spcAft>
              <a:buNone/>
            </a:pPr>
            <a:r>
              <a:rPr lang="en" sz="1200">
                <a:latin typeface="Lexend"/>
                <a:ea typeface="Lexend"/>
                <a:cs typeface="Lexend"/>
                <a:sym typeface="Lexend"/>
              </a:rPr>
              <a:t>Foot pedal servo</a:t>
            </a:r>
            <a:endParaRPr sz="1200">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2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2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200"/>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200"/>
                                        <p:tgtEl>
                                          <p:spTgt spid="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200"/>
                                        <p:tgtEl>
                                          <p:spTgt spid="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2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2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200"/>
                                        <p:tgtEl>
                                          <p:spTgt spid="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200"/>
                                        <p:tgtEl>
                                          <p:spTgt spid="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2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2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2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2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2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2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2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2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200"/>
                                        <p:tgtEl>
                                          <p:spTgt spid="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200"/>
                                        <p:tgtEl>
                                          <p:spTgt spid="991"/>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200"/>
                                        <p:tgtEl>
                                          <p:spTgt spid="9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57"/>
          <p:cNvSpPr/>
          <p:nvPr/>
        </p:nvSpPr>
        <p:spPr>
          <a:xfrm>
            <a:off x="275250" y="1394400"/>
            <a:ext cx="4029000" cy="8694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l">
              <a:lnSpc>
                <a:spcPct val="115000"/>
              </a:lnSpc>
              <a:spcBef>
                <a:spcPts val="0"/>
              </a:spcBef>
              <a:spcAft>
                <a:spcPts val="0"/>
              </a:spcAft>
              <a:buNone/>
            </a:pPr>
            <a:r>
              <a:rPr lang="en" sz="2800">
                <a:solidFill>
                  <a:schemeClr val="lt1"/>
                </a:solidFill>
                <a:latin typeface="Lexend"/>
                <a:ea typeface="Lexend"/>
                <a:cs typeface="Lexend"/>
                <a:sym typeface="Lexend"/>
              </a:rPr>
              <a:t>[</a:t>
            </a:r>
            <a:r>
              <a:rPr lang="en" sz="2800">
                <a:solidFill>
                  <a:schemeClr val="lt2"/>
                </a:solidFill>
                <a:latin typeface="Lexend"/>
                <a:ea typeface="Lexend"/>
                <a:cs typeface="Lexend"/>
                <a:sym typeface="Lexend"/>
              </a:rPr>
              <a:t>‘N’</a:t>
            </a:r>
            <a:r>
              <a:rPr lang="en" sz="2800">
                <a:solidFill>
                  <a:schemeClr val="lt1"/>
                </a:solidFill>
                <a:latin typeface="Lexend"/>
                <a:ea typeface="Lexend"/>
                <a:cs typeface="Lexend"/>
                <a:sym typeface="Lexend"/>
              </a:rPr>
              <a:t>,</a:t>
            </a:r>
            <a:r>
              <a:rPr lang="en" sz="2800">
                <a:solidFill>
                  <a:schemeClr val="accent3"/>
                </a:solidFill>
                <a:latin typeface="Lexend"/>
                <a:ea typeface="Lexend"/>
                <a:cs typeface="Lexend"/>
                <a:sym typeface="Lexend"/>
              </a:rPr>
              <a:t> </a:t>
            </a:r>
            <a:r>
              <a:rPr lang="en" sz="2800">
                <a:solidFill>
                  <a:schemeClr val="dk2"/>
                </a:solidFill>
                <a:latin typeface="Lexend"/>
                <a:ea typeface="Lexend"/>
                <a:cs typeface="Lexend"/>
                <a:sym typeface="Lexend"/>
              </a:rPr>
              <a:t>2</a:t>
            </a:r>
            <a:r>
              <a:rPr lang="en" sz="2800">
                <a:solidFill>
                  <a:schemeClr val="lt1"/>
                </a:solidFill>
                <a:latin typeface="Lexend"/>
                <a:ea typeface="Lexend"/>
                <a:cs typeface="Lexend"/>
                <a:sym typeface="Lexend"/>
              </a:rPr>
              <a:t>,</a:t>
            </a:r>
            <a:r>
              <a:rPr lang="en" sz="2800">
                <a:solidFill>
                  <a:schemeClr val="accent3"/>
                </a:solidFill>
                <a:latin typeface="Lexend"/>
                <a:ea typeface="Lexend"/>
                <a:cs typeface="Lexend"/>
                <a:sym typeface="Lexend"/>
              </a:rPr>
              <a:t> </a:t>
            </a:r>
            <a:r>
              <a:rPr lang="en" sz="2800">
                <a:solidFill>
                  <a:schemeClr val="accent5"/>
                </a:solidFill>
                <a:latin typeface="Lexend"/>
                <a:ea typeface="Lexend"/>
                <a:cs typeface="Lexend"/>
                <a:sym typeface="Lexend"/>
              </a:rPr>
              <a:t>60</a:t>
            </a:r>
            <a:r>
              <a:rPr lang="en" sz="2800">
                <a:solidFill>
                  <a:schemeClr val="lt1"/>
                </a:solidFill>
                <a:latin typeface="Lexend"/>
                <a:ea typeface="Lexend"/>
                <a:cs typeface="Lexend"/>
                <a:sym typeface="Lexend"/>
              </a:rPr>
              <a:t>,</a:t>
            </a:r>
            <a:r>
              <a:rPr lang="en" sz="2800">
                <a:solidFill>
                  <a:schemeClr val="accent3"/>
                </a:solidFill>
                <a:latin typeface="Lexend"/>
                <a:ea typeface="Lexend"/>
                <a:cs typeface="Lexend"/>
                <a:sym typeface="Lexend"/>
              </a:rPr>
              <a:t> </a:t>
            </a:r>
            <a:r>
              <a:rPr lang="en" sz="2800">
                <a:solidFill>
                  <a:srgbClr val="4A86E8"/>
                </a:solidFill>
                <a:latin typeface="Lexend"/>
                <a:ea typeface="Lexend"/>
                <a:cs typeface="Lexend"/>
                <a:sym typeface="Lexend"/>
              </a:rPr>
              <a:t>255</a:t>
            </a:r>
            <a:r>
              <a:rPr lang="en" sz="2800">
                <a:solidFill>
                  <a:schemeClr val="lt1"/>
                </a:solidFill>
                <a:latin typeface="Lexend"/>
                <a:ea typeface="Lexend"/>
                <a:cs typeface="Lexend"/>
                <a:sym typeface="Lexend"/>
              </a:rPr>
              <a:t>, </a:t>
            </a:r>
            <a:r>
              <a:rPr lang="en" sz="2800">
                <a:solidFill>
                  <a:schemeClr val="accent5"/>
                </a:solidFill>
                <a:latin typeface="Lexend"/>
                <a:ea typeface="Lexend"/>
                <a:cs typeface="Lexend"/>
                <a:sym typeface="Lexend"/>
              </a:rPr>
              <a:t>67</a:t>
            </a:r>
            <a:r>
              <a:rPr lang="en" sz="2800">
                <a:solidFill>
                  <a:schemeClr val="lt1"/>
                </a:solidFill>
                <a:latin typeface="Lexend"/>
                <a:ea typeface="Lexend"/>
                <a:cs typeface="Lexend"/>
                <a:sym typeface="Lexend"/>
              </a:rPr>
              <a:t>,</a:t>
            </a:r>
            <a:r>
              <a:rPr lang="en" sz="2800">
                <a:solidFill>
                  <a:schemeClr val="accent3"/>
                </a:solidFill>
                <a:latin typeface="Lexend"/>
                <a:ea typeface="Lexend"/>
                <a:cs typeface="Lexend"/>
                <a:sym typeface="Lexend"/>
              </a:rPr>
              <a:t> </a:t>
            </a:r>
            <a:r>
              <a:rPr lang="en" sz="2800">
                <a:solidFill>
                  <a:srgbClr val="4A86E8"/>
                </a:solidFill>
                <a:latin typeface="Lexend"/>
                <a:ea typeface="Lexend"/>
                <a:cs typeface="Lexend"/>
                <a:sym typeface="Lexend"/>
              </a:rPr>
              <a:t>127</a:t>
            </a:r>
            <a:r>
              <a:rPr lang="en" sz="2800">
                <a:solidFill>
                  <a:schemeClr val="lt1"/>
                </a:solidFill>
                <a:latin typeface="Lexend"/>
                <a:ea typeface="Lexend"/>
                <a:cs typeface="Lexend"/>
                <a:sym typeface="Lexend"/>
              </a:rPr>
              <a:t>] </a:t>
            </a:r>
            <a:endParaRPr sz="2800">
              <a:solidFill>
                <a:schemeClr val="lt1"/>
              </a:solidFill>
              <a:latin typeface="Lexend"/>
              <a:ea typeface="Lexend"/>
              <a:cs typeface="Lexend"/>
              <a:sym typeface="Lexend"/>
            </a:endParaRPr>
          </a:p>
          <a:p>
            <a:pPr indent="0" lvl="0" marL="0" rtl="0" algn="ctr">
              <a:lnSpc>
                <a:spcPct val="115000"/>
              </a:lnSpc>
              <a:spcBef>
                <a:spcPts val="0"/>
              </a:spcBef>
              <a:spcAft>
                <a:spcPts val="0"/>
              </a:spcAft>
              <a:buNone/>
            </a:pPr>
            <a:r>
              <a:rPr lang="en" sz="1200">
                <a:latin typeface="Lexend"/>
                <a:ea typeface="Lexend"/>
                <a:cs typeface="Lexend"/>
                <a:sym typeface="Lexend"/>
              </a:rPr>
              <a:t>Packet Data</a:t>
            </a:r>
            <a:endParaRPr sz="1200">
              <a:latin typeface="Lexend"/>
              <a:ea typeface="Lexend"/>
              <a:cs typeface="Lexend"/>
              <a:sym typeface="Lexend"/>
            </a:endParaRPr>
          </a:p>
        </p:txBody>
      </p:sp>
      <p:sp>
        <p:nvSpPr>
          <p:cNvPr id="1000" name="Google Shape;1000;p57"/>
          <p:cNvSpPr txBox="1"/>
          <p:nvPr>
            <p:ph type="title"/>
          </p:nvPr>
        </p:nvSpPr>
        <p:spPr>
          <a:xfrm>
            <a:off x="720000" y="234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Arduino</a:t>
            </a:r>
            <a:endParaRPr/>
          </a:p>
        </p:txBody>
      </p:sp>
      <p:pic>
        <p:nvPicPr>
          <p:cNvPr id="1001" name="Google Shape;1001;p57"/>
          <p:cNvPicPr preferRelativeResize="0"/>
          <p:nvPr/>
        </p:nvPicPr>
        <p:blipFill>
          <a:blip r:embed="rId4">
            <a:alphaModFix/>
          </a:blip>
          <a:stretch>
            <a:fillRect/>
          </a:stretch>
        </p:blipFill>
        <p:spPr>
          <a:xfrm>
            <a:off x="4869600" y="637787"/>
            <a:ext cx="4143675" cy="2382625"/>
          </a:xfrm>
          <a:prstGeom prst="rect">
            <a:avLst/>
          </a:prstGeom>
          <a:noFill/>
          <a:ln>
            <a:noFill/>
          </a:ln>
        </p:spPr>
      </p:pic>
      <p:cxnSp>
        <p:nvCxnSpPr>
          <p:cNvPr id="1002" name="Google Shape;1002;p57"/>
          <p:cNvCxnSpPr>
            <a:stCxn id="999" idx="3"/>
            <a:endCxn id="1001" idx="1"/>
          </p:cNvCxnSpPr>
          <p:nvPr/>
        </p:nvCxnSpPr>
        <p:spPr>
          <a:xfrm>
            <a:off x="4304250" y="1829100"/>
            <a:ext cx="565500" cy="600"/>
          </a:xfrm>
          <a:prstGeom prst="curvedConnector3">
            <a:avLst>
              <a:gd fmla="val 49987" name="adj1"/>
            </a:avLst>
          </a:prstGeom>
          <a:noFill/>
          <a:ln cap="flat" cmpd="sng" w="38100">
            <a:solidFill>
              <a:schemeClr val="lt2"/>
            </a:solidFill>
            <a:prstDash val="solid"/>
            <a:round/>
            <a:headEnd len="med" w="med" type="none"/>
            <a:tailEnd len="med" w="med" type="stealth"/>
          </a:ln>
        </p:spPr>
      </p:cxnSp>
      <p:pic>
        <p:nvPicPr>
          <p:cNvPr id="1003" name="Google Shape;1003;p57"/>
          <p:cNvPicPr preferRelativeResize="0"/>
          <p:nvPr/>
        </p:nvPicPr>
        <p:blipFill rotWithShape="1">
          <a:blip r:embed="rId5">
            <a:alphaModFix/>
          </a:blip>
          <a:srcRect b="15404" l="0" r="0" t="0"/>
          <a:stretch/>
        </p:blipFill>
        <p:spPr>
          <a:xfrm rot="-5400000">
            <a:off x="3489913" y="1925875"/>
            <a:ext cx="2164200" cy="3869400"/>
          </a:xfrm>
          <a:prstGeom prst="roundRect">
            <a:avLst>
              <a:gd fmla="val 4363" name="adj"/>
            </a:avLst>
          </a:prstGeom>
          <a:noFill/>
          <a:ln>
            <a:noFill/>
          </a:ln>
          <a:effectLst>
            <a:outerShdw blurRad="57150" rotWithShape="0" algn="bl" dir="5400000" dist="19050">
              <a:srgbClr val="000000">
                <a:alpha val="50000"/>
              </a:srgbClr>
            </a:outerShdw>
          </a:effectLst>
        </p:spPr>
      </p:pic>
      <p:sp>
        <p:nvSpPr>
          <p:cNvPr id="1004" name="Google Shape;1004;p57"/>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05" name="Google Shape;1005;p57"/>
          <p:cNvSpPr/>
          <p:nvPr/>
        </p:nvSpPr>
        <p:spPr>
          <a:xfrm>
            <a:off x="2869625" y="3743425"/>
            <a:ext cx="1459800" cy="4965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cxnSp>
        <p:nvCxnSpPr>
          <p:cNvPr id="1006" name="Google Shape;1006;p57"/>
          <p:cNvCxnSpPr>
            <a:stCxn id="999" idx="2"/>
            <a:endCxn id="1005" idx="0"/>
          </p:cNvCxnSpPr>
          <p:nvPr/>
        </p:nvCxnSpPr>
        <p:spPr>
          <a:xfrm flipH="1" rot="-5400000">
            <a:off x="2204850" y="2348700"/>
            <a:ext cx="1479600" cy="1309800"/>
          </a:xfrm>
          <a:prstGeom prst="curvedConnector3">
            <a:avLst>
              <a:gd fmla="val 50001" name="adj1"/>
            </a:avLst>
          </a:prstGeom>
          <a:noFill/>
          <a:ln cap="flat" cmpd="sng" w="38100">
            <a:solidFill>
              <a:schemeClr val="accent4"/>
            </a:solidFill>
            <a:prstDash val="solid"/>
            <a:round/>
            <a:headEnd len="med" w="med" type="none"/>
            <a:tailEnd len="med" w="med" type="stealth"/>
          </a:ln>
        </p:spPr>
      </p:cxnSp>
      <p:sp>
        <p:nvSpPr>
          <p:cNvPr id="1007" name="Google Shape;1007;p57"/>
          <p:cNvSpPr/>
          <p:nvPr/>
        </p:nvSpPr>
        <p:spPr>
          <a:xfrm>
            <a:off x="5213000" y="3534925"/>
            <a:ext cx="565500" cy="572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cxnSp>
        <p:nvCxnSpPr>
          <p:cNvPr id="1008" name="Google Shape;1008;p57"/>
          <p:cNvCxnSpPr>
            <a:stCxn id="1001" idx="2"/>
            <a:endCxn id="1007" idx="3"/>
          </p:cNvCxnSpPr>
          <p:nvPr/>
        </p:nvCxnSpPr>
        <p:spPr>
          <a:xfrm rot="5400000">
            <a:off x="5959538" y="2839512"/>
            <a:ext cx="801000" cy="1162800"/>
          </a:xfrm>
          <a:prstGeom prst="curvedConnector2">
            <a:avLst/>
          </a:prstGeom>
          <a:noFill/>
          <a:ln cap="flat" cmpd="sng" w="38100">
            <a:solidFill>
              <a:schemeClr val="dk2"/>
            </a:solidFill>
            <a:prstDash val="solid"/>
            <a:round/>
            <a:headEnd len="med" w="med" type="none"/>
            <a:tailEnd len="med" w="med" type="stealth"/>
          </a:ln>
        </p:spPr>
      </p:cxnSp>
      <p:cxnSp>
        <p:nvCxnSpPr>
          <p:cNvPr id="1009" name="Google Shape;1009;p57"/>
          <p:cNvCxnSpPr>
            <a:stCxn id="1001" idx="2"/>
          </p:cNvCxnSpPr>
          <p:nvPr/>
        </p:nvCxnSpPr>
        <p:spPr>
          <a:xfrm flipH="1" rot="10800000">
            <a:off x="6941438" y="2528112"/>
            <a:ext cx="900" cy="4923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200"/>
                                        <p:tgtEl>
                                          <p:spTgt spid="1006"/>
                                        </p:tgtEl>
                                      </p:cBhvr>
                                    </p:animEffect>
                                  </p:childTnLst>
                                </p:cTn>
                              </p:par>
                              <p:par>
                                <p:cTn fill="hold" nodeType="with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2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200"/>
                                        <p:tgtEl>
                                          <p:spTgt spid="1008"/>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2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200"/>
                                        <p:tgtEl>
                                          <p:spTgt spid="10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58"/>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15" name="Google Shape;1015;p58"/>
          <p:cNvSpPr txBox="1"/>
          <p:nvPr>
            <p:ph type="title"/>
          </p:nvPr>
        </p:nvSpPr>
        <p:spPr>
          <a:xfrm>
            <a:off x="720000" y="234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Custom </a:t>
            </a:r>
            <a:r>
              <a:rPr lang="en"/>
              <a:t>Circuit</a:t>
            </a:r>
            <a:r>
              <a:rPr lang="en"/>
              <a:t> Board</a:t>
            </a:r>
            <a:endParaRPr/>
          </a:p>
        </p:txBody>
      </p:sp>
      <p:pic>
        <p:nvPicPr>
          <p:cNvPr id="1016" name="Google Shape;1016;p58"/>
          <p:cNvPicPr preferRelativeResize="0"/>
          <p:nvPr/>
        </p:nvPicPr>
        <p:blipFill>
          <a:blip r:embed="rId3">
            <a:alphaModFix/>
          </a:blip>
          <a:stretch>
            <a:fillRect/>
          </a:stretch>
        </p:blipFill>
        <p:spPr>
          <a:xfrm>
            <a:off x="1511850" y="959725"/>
            <a:ext cx="6120300" cy="3660900"/>
          </a:xfrm>
          <a:prstGeom prst="roundRect">
            <a:avLst>
              <a:gd fmla="val 4444" name="adj"/>
            </a:avLst>
          </a:prstGeom>
          <a:noFill/>
          <a:ln>
            <a:noFill/>
          </a:ln>
          <a:effectLst>
            <a:outerShdw blurRad="57150" rotWithShape="0" algn="bl" dir="5400000" dist="19050">
              <a:srgbClr val="000000">
                <a:alpha val="50000"/>
              </a:srgbClr>
            </a:outerShdw>
          </a:effectLst>
        </p:spPr>
      </p:pic>
      <p:sp>
        <p:nvSpPr>
          <p:cNvPr id="1017" name="Google Shape;1017;p58"/>
          <p:cNvSpPr/>
          <p:nvPr/>
        </p:nvSpPr>
        <p:spPr>
          <a:xfrm>
            <a:off x="-9867200" y="1224200"/>
            <a:ext cx="6217200" cy="769200"/>
          </a:xfrm>
          <a:prstGeom prst="rect">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59"/>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023" name="Google Shape;1023;p59"/>
          <p:cNvPicPr preferRelativeResize="0"/>
          <p:nvPr/>
        </p:nvPicPr>
        <p:blipFill rotWithShape="1">
          <a:blip r:embed="rId3">
            <a:alphaModFix/>
          </a:blip>
          <a:srcRect b="10931" l="31768" r="0" t="35221"/>
          <a:stretch/>
        </p:blipFill>
        <p:spPr>
          <a:xfrm rot="5400000">
            <a:off x="2665500" y="-389600"/>
            <a:ext cx="3813000" cy="6359700"/>
          </a:xfrm>
          <a:prstGeom prst="roundRect">
            <a:avLst>
              <a:gd fmla="val 3951" name="adj"/>
            </a:avLst>
          </a:prstGeom>
          <a:noFill/>
          <a:ln>
            <a:noFill/>
          </a:ln>
          <a:effectLst>
            <a:outerShdw blurRad="57150" rotWithShape="0" algn="bl" dir="5400000" dist="19050">
              <a:srgbClr val="000000">
                <a:alpha val="50000"/>
              </a:srgbClr>
            </a:outerShdw>
          </a:effectLst>
        </p:spPr>
      </p:pic>
      <p:sp>
        <p:nvSpPr>
          <p:cNvPr id="1024" name="Google Shape;1024;p59"/>
          <p:cNvSpPr txBox="1"/>
          <p:nvPr>
            <p:ph type="title"/>
          </p:nvPr>
        </p:nvSpPr>
        <p:spPr>
          <a:xfrm>
            <a:off x="720000" y="234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Custom </a:t>
            </a:r>
            <a:r>
              <a:rPr lang="en"/>
              <a:t>Circuit</a:t>
            </a:r>
            <a:r>
              <a:rPr lang="en"/>
              <a:t> Board</a:t>
            </a:r>
            <a:endParaRPr/>
          </a:p>
          <a:p>
            <a:pPr indent="0" lvl="0" marL="0" rtl="0" algn="ctr">
              <a:spcBef>
                <a:spcPts val="0"/>
              </a:spcBef>
              <a:spcAft>
                <a:spcPts val="0"/>
              </a:spcAft>
              <a:buNone/>
            </a:pPr>
            <a:r>
              <a:t/>
            </a:r>
            <a:endParaRPr/>
          </a:p>
        </p:txBody>
      </p:sp>
      <p:sp>
        <p:nvSpPr>
          <p:cNvPr id="1025" name="Google Shape;1025;p59"/>
          <p:cNvSpPr/>
          <p:nvPr/>
        </p:nvSpPr>
        <p:spPr>
          <a:xfrm>
            <a:off x="2395900" y="2947850"/>
            <a:ext cx="671700" cy="8304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6" name="Google Shape;1026;p59"/>
          <p:cNvSpPr/>
          <p:nvPr/>
        </p:nvSpPr>
        <p:spPr>
          <a:xfrm>
            <a:off x="6065225" y="2746125"/>
            <a:ext cx="671700" cy="8304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7" name="Google Shape;1027;p59"/>
          <p:cNvSpPr/>
          <p:nvPr/>
        </p:nvSpPr>
        <p:spPr>
          <a:xfrm>
            <a:off x="4654525" y="2507725"/>
            <a:ext cx="1270500" cy="10689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8" name="Google Shape;1028;p59"/>
          <p:cNvSpPr/>
          <p:nvPr/>
        </p:nvSpPr>
        <p:spPr>
          <a:xfrm>
            <a:off x="1724200" y="2886800"/>
            <a:ext cx="671700" cy="11601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9" name="Google Shape;1029;p59"/>
          <p:cNvSpPr/>
          <p:nvPr/>
        </p:nvSpPr>
        <p:spPr>
          <a:xfrm>
            <a:off x="6736925" y="2581275"/>
            <a:ext cx="671700" cy="11601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0" name="Google Shape;1030;p59"/>
          <p:cNvSpPr/>
          <p:nvPr/>
        </p:nvSpPr>
        <p:spPr>
          <a:xfrm>
            <a:off x="3164400" y="2886800"/>
            <a:ext cx="880200" cy="13920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1" name="Google Shape;1031;p59"/>
          <p:cNvSpPr/>
          <p:nvPr/>
        </p:nvSpPr>
        <p:spPr>
          <a:xfrm>
            <a:off x="6535175" y="1196675"/>
            <a:ext cx="782100" cy="15495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2" name="Google Shape;1032;p59"/>
          <p:cNvSpPr/>
          <p:nvPr/>
        </p:nvSpPr>
        <p:spPr>
          <a:xfrm>
            <a:off x="6455550" y="2069575"/>
            <a:ext cx="953100" cy="8172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3" name="Google Shape;1033;p59"/>
          <p:cNvSpPr/>
          <p:nvPr/>
        </p:nvSpPr>
        <p:spPr>
          <a:xfrm>
            <a:off x="6455550" y="1648300"/>
            <a:ext cx="671700" cy="5067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2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200"/>
                                        <p:tgtEl>
                                          <p:spTgt spid="1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200"/>
                                        <p:tgtEl>
                                          <p:spTgt spid="1025"/>
                                        </p:tgtEl>
                                      </p:cBhvr>
                                    </p:animEffect>
                                  </p:childTnLst>
                                </p:cTn>
                              </p:par>
                              <p:par>
                                <p:cTn fill="hold" nodeType="withEffect" presetClass="exit" presetID="10" presetSubtype="0">
                                  <p:stCondLst>
                                    <p:cond delay="0"/>
                                  </p:stCondLst>
                                  <p:childTnLst>
                                    <p:animEffect filter="fade" transition="out">
                                      <p:cBhvr>
                                        <p:cTn dur="200"/>
                                        <p:tgtEl>
                                          <p:spTgt spid="1028"/>
                                        </p:tgtEl>
                                      </p:cBhvr>
                                    </p:animEffect>
                                    <p:set>
                                      <p:cBhvr>
                                        <p:cTn dur="1" fill="hold">
                                          <p:stCondLst>
                                            <p:cond delay="200"/>
                                          </p:stCondLst>
                                        </p:cTn>
                                        <p:tgtEl>
                                          <p:spTgt spid="10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1029"/>
                                        </p:tgtEl>
                                      </p:cBhvr>
                                    </p:animEffect>
                                    <p:set>
                                      <p:cBhvr>
                                        <p:cTn dur="1" fill="hold">
                                          <p:stCondLst>
                                            <p:cond delay="200"/>
                                          </p:stCondLst>
                                        </p:cTn>
                                        <p:tgtEl>
                                          <p:spTgt spid="10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200"/>
                                        <p:tgtEl>
                                          <p:spTgt spid="1026"/>
                                        </p:tgtEl>
                                      </p:cBhvr>
                                    </p:animEffect>
                                  </p:childTnLst>
                                </p:cTn>
                              </p:par>
                              <p:par>
                                <p:cTn fill="hold" nodeType="withEffect" presetClass="exit" presetID="10" presetSubtype="0">
                                  <p:stCondLst>
                                    <p:cond delay="0"/>
                                  </p:stCondLst>
                                  <p:childTnLst>
                                    <p:animEffect filter="fade" transition="out">
                                      <p:cBhvr>
                                        <p:cTn dur="200"/>
                                        <p:tgtEl>
                                          <p:spTgt spid="1025"/>
                                        </p:tgtEl>
                                      </p:cBhvr>
                                    </p:animEffect>
                                    <p:set>
                                      <p:cBhvr>
                                        <p:cTn dur="1" fill="hold">
                                          <p:stCondLst>
                                            <p:cond delay="200"/>
                                          </p:stCondLst>
                                        </p:cTn>
                                        <p:tgtEl>
                                          <p:spTgt spid="10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200"/>
                                        <p:tgtEl>
                                          <p:spTgt spid="1027"/>
                                        </p:tgtEl>
                                      </p:cBhvr>
                                    </p:animEffect>
                                  </p:childTnLst>
                                </p:cTn>
                              </p:par>
                              <p:par>
                                <p:cTn fill="hold" nodeType="withEffect" presetClass="exit" presetID="10" presetSubtype="0">
                                  <p:stCondLst>
                                    <p:cond delay="0"/>
                                  </p:stCondLst>
                                  <p:childTnLst>
                                    <p:animEffect filter="fade" transition="out">
                                      <p:cBhvr>
                                        <p:cTn dur="200"/>
                                        <p:tgtEl>
                                          <p:spTgt spid="1026"/>
                                        </p:tgtEl>
                                      </p:cBhvr>
                                    </p:animEffect>
                                    <p:set>
                                      <p:cBhvr>
                                        <p:cTn dur="1" fill="hold">
                                          <p:stCondLst>
                                            <p:cond delay="200"/>
                                          </p:stCondLst>
                                        </p:cTn>
                                        <p:tgtEl>
                                          <p:spTgt spid="10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200"/>
                                        <p:tgtEl>
                                          <p:spTgt spid="1030"/>
                                        </p:tgtEl>
                                      </p:cBhvr>
                                    </p:animEffect>
                                  </p:childTnLst>
                                </p:cTn>
                              </p:par>
                              <p:par>
                                <p:cTn fill="hold" nodeType="withEffect" presetClass="exit" presetID="10" presetSubtype="0">
                                  <p:stCondLst>
                                    <p:cond delay="0"/>
                                  </p:stCondLst>
                                  <p:childTnLst>
                                    <p:animEffect filter="fade" transition="out">
                                      <p:cBhvr>
                                        <p:cTn dur="200"/>
                                        <p:tgtEl>
                                          <p:spTgt spid="1027"/>
                                        </p:tgtEl>
                                      </p:cBhvr>
                                    </p:animEffect>
                                    <p:set>
                                      <p:cBhvr>
                                        <p:cTn dur="1" fill="hold">
                                          <p:stCondLst>
                                            <p:cond delay="200"/>
                                          </p:stCondLst>
                                        </p:cTn>
                                        <p:tgtEl>
                                          <p:spTgt spid="10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200"/>
                                        <p:tgtEl>
                                          <p:spTgt spid="1031"/>
                                        </p:tgtEl>
                                      </p:cBhvr>
                                    </p:animEffect>
                                  </p:childTnLst>
                                </p:cTn>
                              </p:par>
                              <p:par>
                                <p:cTn fill="hold" nodeType="withEffect" presetClass="exit" presetID="10" presetSubtype="0">
                                  <p:stCondLst>
                                    <p:cond delay="0"/>
                                  </p:stCondLst>
                                  <p:childTnLst>
                                    <p:animEffect filter="fade" transition="out">
                                      <p:cBhvr>
                                        <p:cTn dur="200"/>
                                        <p:tgtEl>
                                          <p:spTgt spid="1030"/>
                                        </p:tgtEl>
                                      </p:cBhvr>
                                    </p:animEffect>
                                    <p:set>
                                      <p:cBhvr>
                                        <p:cTn dur="1" fill="hold">
                                          <p:stCondLst>
                                            <p:cond delay="200"/>
                                          </p:stCondLst>
                                        </p:cTn>
                                        <p:tgtEl>
                                          <p:spTgt spid="10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200"/>
                                        <p:tgtEl>
                                          <p:spTgt spid="1032"/>
                                        </p:tgtEl>
                                      </p:cBhvr>
                                    </p:animEffect>
                                  </p:childTnLst>
                                </p:cTn>
                              </p:par>
                              <p:par>
                                <p:cTn fill="hold" nodeType="withEffect" presetClass="exit" presetID="10" presetSubtype="0">
                                  <p:stCondLst>
                                    <p:cond delay="0"/>
                                  </p:stCondLst>
                                  <p:childTnLst>
                                    <p:animEffect filter="fade" transition="out">
                                      <p:cBhvr>
                                        <p:cTn dur="200"/>
                                        <p:tgtEl>
                                          <p:spTgt spid="1031"/>
                                        </p:tgtEl>
                                      </p:cBhvr>
                                    </p:animEffect>
                                    <p:set>
                                      <p:cBhvr>
                                        <p:cTn dur="1" fill="hold">
                                          <p:stCondLst>
                                            <p:cond delay="200"/>
                                          </p:stCondLst>
                                        </p:cTn>
                                        <p:tgtEl>
                                          <p:spTgt spid="10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200"/>
                                        <p:tgtEl>
                                          <p:spTgt spid="1033"/>
                                        </p:tgtEl>
                                      </p:cBhvr>
                                    </p:animEffect>
                                  </p:childTnLst>
                                </p:cTn>
                              </p:par>
                              <p:par>
                                <p:cTn fill="hold" nodeType="withEffect" presetClass="exit" presetID="10" presetSubtype="0">
                                  <p:stCondLst>
                                    <p:cond delay="0"/>
                                  </p:stCondLst>
                                  <p:childTnLst>
                                    <p:animEffect filter="fade" transition="out">
                                      <p:cBhvr>
                                        <p:cTn dur="200"/>
                                        <p:tgtEl>
                                          <p:spTgt spid="1032"/>
                                        </p:tgtEl>
                                      </p:cBhvr>
                                    </p:animEffect>
                                    <p:set>
                                      <p:cBhvr>
                                        <p:cTn dur="1" fill="hold">
                                          <p:stCondLst>
                                            <p:cond delay="200"/>
                                          </p:stCondLst>
                                        </p:cTn>
                                        <p:tgtEl>
                                          <p:spTgt spid="10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60"/>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039" name="Google Shape;1039;p60"/>
          <p:cNvPicPr preferRelativeResize="0"/>
          <p:nvPr/>
        </p:nvPicPr>
        <p:blipFill rotWithShape="1">
          <a:blip r:embed="rId3">
            <a:alphaModFix/>
          </a:blip>
          <a:srcRect b="10931" l="31768" r="0" t="35221"/>
          <a:stretch/>
        </p:blipFill>
        <p:spPr>
          <a:xfrm rot="5400000">
            <a:off x="1843450" y="478925"/>
            <a:ext cx="2696400" cy="4497300"/>
          </a:xfrm>
          <a:prstGeom prst="roundRect">
            <a:avLst>
              <a:gd fmla="val 3951" name="adj"/>
            </a:avLst>
          </a:prstGeom>
          <a:noFill/>
          <a:ln>
            <a:noFill/>
          </a:ln>
          <a:effectLst>
            <a:outerShdw blurRad="57150" rotWithShape="0" algn="bl" dir="5400000" dist="19050">
              <a:srgbClr val="000000">
                <a:alpha val="50000"/>
              </a:srgbClr>
            </a:outerShdw>
          </a:effectLst>
        </p:spPr>
      </p:pic>
      <p:cxnSp>
        <p:nvCxnSpPr>
          <p:cNvPr id="1040" name="Google Shape;1040;p60"/>
          <p:cNvCxnSpPr>
            <a:stCxn id="1041" idx="1"/>
            <a:endCxn id="1042" idx="3"/>
          </p:cNvCxnSpPr>
          <p:nvPr/>
        </p:nvCxnSpPr>
        <p:spPr>
          <a:xfrm rot="10800000">
            <a:off x="5185672" y="1804124"/>
            <a:ext cx="1515300" cy="1003200"/>
          </a:xfrm>
          <a:prstGeom prst="curvedConnector3">
            <a:avLst>
              <a:gd fmla="val 50002" name="adj1"/>
            </a:avLst>
          </a:prstGeom>
          <a:noFill/>
          <a:ln cap="flat" cmpd="sng" w="38100">
            <a:solidFill>
              <a:schemeClr val="lt2"/>
            </a:solidFill>
            <a:prstDash val="solid"/>
            <a:round/>
            <a:headEnd len="med" w="med" type="stealth"/>
            <a:tailEnd len="med" w="med" type="none"/>
          </a:ln>
        </p:spPr>
      </p:cxnSp>
      <p:pic>
        <p:nvPicPr>
          <p:cNvPr id="1041" name="Google Shape;1041;p60"/>
          <p:cNvPicPr preferRelativeResize="0"/>
          <p:nvPr/>
        </p:nvPicPr>
        <p:blipFill>
          <a:blip r:embed="rId4">
            <a:alphaModFix/>
          </a:blip>
          <a:stretch>
            <a:fillRect/>
          </a:stretch>
        </p:blipFill>
        <p:spPr>
          <a:xfrm>
            <a:off x="6700972" y="1433924"/>
            <a:ext cx="1543800" cy="2746800"/>
          </a:xfrm>
          <a:prstGeom prst="roundRect">
            <a:avLst>
              <a:gd fmla="val 3244" name="adj"/>
            </a:avLst>
          </a:prstGeom>
          <a:noFill/>
          <a:ln>
            <a:noFill/>
          </a:ln>
          <a:effectLst>
            <a:outerShdw blurRad="57150" rotWithShape="0" algn="bl" dir="5400000" dist="19050">
              <a:srgbClr val="000000">
                <a:alpha val="50000"/>
              </a:srgbClr>
            </a:outerShdw>
          </a:effectLst>
        </p:spPr>
      </p:pic>
      <p:sp>
        <p:nvSpPr>
          <p:cNvPr id="1043" name="Google Shape;1043;p60"/>
          <p:cNvSpPr txBox="1"/>
          <p:nvPr>
            <p:ph type="title"/>
          </p:nvPr>
        </p:nvSpPr>
        <p:spPr>
          <a:xfrm>
            <a:off x="720000" y="234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Custom </a:t>
            </a:r>
            <a:r>
              <a:rPr lang="en"/>
              <a:t>Circuit</a:t>
            </a:r>
            <a:r>
              <a:rPr lang="en"/>
              <a:t> Board</a:t>
            </a:r>
            <a:endParaRPr/>
          </a:p>
          <a:p>
            <a:pPr indent="0" lvl="0" marL="0" rtl="0" algn="ctr">
              <a:spcBef>
                <a:spcPts val="0"/>
              </a:spcBef>
              <a:spcAft>
                <a:spcPts val="0"/>
              </a:spcAft>
              <a:buNone/>
            </a:pPr>
            <a:r>
              <a:t/>
            </a:r>
            <a:endParaRPr/>
          </a:p>
        </p:txBody>
      </p:sp>
      <p:sp>
        <p:nvSpPr>
          <p:cNvPr id="1042" name="Google Shape;1042;p60"/>
          <p:cNvSpPr/>
          <p:nvPr/>
        </p:nvSpPr>
        <p:spPr>
          <a:xfrm>
            <a:off x="4513925" y="1550800"/>
            <a:ext cx="671700" cy="5067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61"/>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49" name="Google Shape;1049;p61"/>
          <p:cNvSpPr txBox="1"/>
          <p:nvPr>
            <p:ph type="title"/>
          </p:nvPr>
        </p:nvSpPr>
        <p:spPr>
          <a:xfrm>
            <a:off x="720000" y="234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Error Checker</a:t>
            </a:r>
            <a:endParaRPr/>
          </a:p>
        </p:txBody>
      </p:sp>
      <p:pic>
        <p:nvPicPr>
          <p:cNvPr id="1050" name="Google Shape;1050;p61"/>
          <p:cNvPicPr preferRelativeResize="0"/>
          <p:nvPr/>
        </p:nvPicPr>
        <p:blipFill rotWithShape="1">
          <a:blip r:embed="rId3">
            <a:alphaModFix/>
          </a:blip>
          <a:srcRect b="32197" l="0" r="6445" t="36684"/>
          <a:stretch/>
        </p:blipFill>
        <p:spPr>
          <a:xfrm>
            <a:off x="1992138" y="976600"/>
            <a:ext cx="5159700" cy="3627300"/>
          </a:xfrm>
          <a:prstGeom prst="roundRect">
            <a:avLst>
              <a:gd fmla="val 2271"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62"/>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056" name="Google Shape;1056;p62"/>
          <p:cNvPicPr preferRelativeResize="0"/>
          <p:nvPr/>
        </p:nvPicPr>
        <p:blipFill rotWithShape="1">
          <a:blip r:embed="rId3">
            <a:alphaModFix/>
          </a:blip>
          <a:srcRect b="30679" l="0" r="0" t="19150"/>
          <a:stretch/>
        </p:blipFill>
        <p:spPr>
          <a:xfrm>
            <a:off x="2540175" y="976588"/>
            <a:ext cx="4063800" cy="3627300"/>
          </a:xfrm>
          <a:prstGeom prst="roundRect">
            <a:avLst>
              <a:gd fmla="val 2370" name="adj"/>
            </a:avLst>
          </a:prstGeom>
          <a:noFill/>
          <a:ln>
            <a:noFill/>
          </a:ln>
          <a:effectLst>
            <a:outerShdw blurRad="57150" rotWithShape="0" algn="bl" dir="5400000" dist="19050">
              <a:srgbClr val="000000">
                <a:alpha val="50000"/>
              </a:srgbClr>
            </a:outerShdw>
          </a:effectLst>
        </p:spPr>
      </p:pic>
      <p:sp>
        <p:nvSpPr>
          <p:cNvPr id="1057" name="Google Shape;1057;p62"/>
          <p:cNvSpPr txBox="1"/>
          <p:nvPr>
            <p:ph type="title"/>
          </p:nvPr>
        </p:nvSpPr>
        <p:spPr>
          <a:xfrm>
            <a:off x="720000" y="234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Sustain Pedal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6"/>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400"/>
              <a:t>‹#›</a:t>
            </a:fld>
            <a:endParaRPr sz="1400"/>
          </a:p>
        </p:txBody>
      </p:sp>
      <p:grpSp>
        <p:nvGrpSpPr>
          <p:cNvPr id="495" name="Google Shape;495;p36"/>
          <p:cNvGrpSpPr/>
          <p:nvPr/>
        </p:nvGrpSpPr>
        <p:grpSpPr>
          <a:xfrm>
            <a:off x="-388476" y="1165357"/>
            <a:ext cx="3030973" cy="5342724"/>
            <a:chOff x="2871987" y="2724476"/>
            <a:chExt cx="1179964" cy="2115595"/>
          </a:xfrm>
        </p:grpSpPr>
        <p:sp>
          <p:nvSpPr>
            <p:cNvPr id="496" name="Google Shape;496;p36"/>
            <p:cNvSpPr/>
            <p:nvPr/>
          </p:nvSpPr>
          <p:spPr>
            <a:xfrm>
              <a:off x="3568355" y="4561412"/>
              <a:ext cx="358029" cy="148510"/>
            </a:xfrm>
            <a:custGeom>
              <a:rect b="b" l="l" r="r" t="t"/>
              <a:pathLst>
                <a:path extrusionOk="0" h="3890" w="9378">
                  <a:moveTo>
                    <a:pt x="7324" y="1"/>
                  </a:moveTo>
                  <a:cubicBezTo>
                    <a:pt x="5882" y="1"/>
                    <a:pt x="3562" y="679"/>
                    <a:pt x="1" y="3333"/>
                  </a:cubicBezTo>
                  <a:cubicBezTo>
                    <a:pt x="1" y="3333"/>
                    <a:pt x="1494" y="3889"/>
                    <a:pt x="3382" y="3889"/>
                  </a:cubicBezTo>
                  <a:cubicBezTo>
                    <a:pt x="5370" y="3889"/>
                    <a:pt x="7795" y="3273"/>
                    <a:pt x="9377" y="742"/>
                  </a:cubicBezTo>
                  <a:cubicBezTo>
                    <a:pt x="9377" y="742"/>
                    <a:pt x="8831" y="1"/>
                    <a:pt x="7324"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3686020" y="4523157"/>
              <a:ext cx="167790" cy="272511"/>
            </a:xfrm>
            <a:custGeom>
              <a:rect b="b" l="l" r="r" t="t"/>
              <a:pathLst>
                <a:path extrusionOk="0" h="7138" w="4395">
                  <a:moveTo>
                    <a:pt x="3433" y="1"/>
                  </a:moveTo>
                  <a:cubicBezTo>
                    <a:pt x="3432" y="1"/>
                    <a:pt x="156" y="319"/>
                    <a:pt x="131" y="469"/>
                  </a:cubicBezTo>
                  <a:cubicBezTo>
                    <a:pt x="103" y="619"/>
                    <a:pt x="1" y="7137"/>
                    <a:pt x="1" y="7137"/>
                  </a:cubicBezTo>
                  <a:lnTo>
                    <a:pt x="4395" y="6799"/>
                  </a:lnTo>
                  <a:cubicBezTo>
                    <a:pt x="4276" y="6630"/>
                    <a:pt x="2866" y="4328"/>
                    <a:pt x="3433" y="1"/>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3647613" y="4688392"/>
              <a:ext cx="404338" cy="151679"/>
            </a:xfrm>
            <a:custGeom>
              <a:rect b="b" l="l" r="r" t="t"/>
              <a:pathLst>
                <a:path extrusionOk="0" h="3973" w="10591">
                  <a:moveTo>
                    <a:pt x="1184" y="0"/>
                  </a:moveTo>
                  <a:cubicBezTo>
                    <a:pt x="1105" y="0"/>
                    <a:pt x="1022" y="12"/>
                    <a:pt x="934" y="34"/>
                  </a:cubicBezTo>
                  <a:cubicBezTo>
                    <a:pt x="934" y="34"/>
                    <a:pt x="0" y="2862"/>
                    <a:pt x="43" y="3973"/>
                  </a:cubicBezTo>
                  <a:lnTo>
                    <a:pt x="10161" y="3973"/>
                  </a:lnTo>
                  <a:cubicBezTo>
                    <a:pt x="10161" y="3973"/>
                    <a:pt x="10591" y="2962"/>
                    <a:pt x="8582" y="2559"/>
                  </a:cubicBezTo>
                  <a:cubicBezTo>
                    <a:pt x="6573" y="2154"/>
                    <a:pt x="4883" y="34"/>
                    <a:pt x="4883" y="34"/>
                  </a:cubicBezTo>
                  <a:cubicBezTo>
                    <a:pt x="4883" y="34"/>
                    <a:pt x="4871" y="33"/>
                    <a:pt x="4848" y="33"/>
                  </a:cubicBezTo>
                  <a:cubicBezTo>
                    <a:pt x="4711" y="33"/>
                    <a:pt x="4214" y="69"/>
                    <a:pt x="4147" y="590"/>
                  </a:cubicBezTo>
                  <a:cubicBezTo>
                    <a:pt x="4068" y="1196"/>
                    <a:pt x="4584" y="2055"/>
                    <a:pt x="4135" y="2409"/>
                  </a:cubicBezTo>
                  <a:cubicBezTo>
                    <a:pt x="4047" y="2478"/>
                    <a:pt x="3936" y="2510"/>
                    <a:pt x="3811" y="2510"/>
                  </a:cubicBezTo>
                  <a:cubicBezTo>
                    <a:pt x="3302" y="2510"/>
                    <a:pt x="2567" y="1968"/>
                    <a:pt x="2268" y="1196"/>
                  </a:cubicBezTo>
                  <a:cubicBezTo>
                    <a:pt x="1951" y="378"/>
                    <a:pt x="1639" y="0"/>
                    <a:pt x="1184" y="0"/>
                  </a:cubicBezTo>
                  <a:close/>
                </a:path>
              </a:pathLst>
            </a:custGeom>
            <a:solidFill>
              <a:srgbClr val="EEC12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3812237" y="4767649"/>
              <a:ext cx="133545" cy="60320"/>
            </a:xfrm>
            <a:custGeom>
              <a:rect b="b" l="l" r="r" t="t"/>
              <a:pathLst>
                <a:path extrusionOk="0" fill="none" h="1580" w="3498">
                  <a:moveTo>
                    <a:pt x="1" y="1"/>
                  </a:moveTo>
                  <a:cubicBezTo>
                    <a:pt x="1" y="1"/>
                    <a:pt x="2355" y="1580"/>
                    <a:pt x="3498" y="244"/>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3055853" y="4548126"/>
              <a:ext cx="335962" cy="133545"/>
            </a:xfrm>
            <a:custGeom>
              <a:rect b="b" l="l" r="r" t="t"/>
              <a:pathLst>
                <a:path extrusionOk="0" h="3498" w="8800">
                  <a:moveTo>
                    <a:pt x="2839" y="1"/>
                  </a:moveTo>
                  <a:cubicBezTo>
                    <a:pt x="2004" y="1"/>
                    <a:pt x="1062" y="105"/>
                    <a:pt x="1" y="350"/>
                  </a:cubicBezTo>
                  <a:cubicBezTo>
                    <a:pt x="1" y="350"/>
                    <a:pt x="1783" y="3497"/>
                    <a:pt x="6255" y="3497"/>
                  </a:cubicBezTo>
                  <a:cubicBezTo>
                    <a:pt x="7023" y="3497"/>
                    <a:pt x="7869" y="3405"/>
                    <a:pt x="8799" y="3188"/>
                  </a:cubicBezTo>
                  <a:cubicBezTo>
                    <a:pt x="8799" y="3188"/>
                    <a:pt x="7463" y="1"/>
                    <a:pt x="2839"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3076087" y="4523157"/>
              <a:ext cx="239755" cy="272511"/>
            </a:xfrm>
            <a:custGeom>
              <a:rect b="b" l="l" r="r" t="t"/>
              <a:pathLst>
                <a:path extrusionOk="0" h="7138" w="6280">
                  <a:moveTo>
                    <a:pt x="3106" y="1"/>
                  </a:moveTo>
                  <a:cubicBezTo>
                    <a:pt x="2307" y="4328"/>
                    <a:pt x="172" y="6630"/>
                    <a:pt x="0" y="6799"/>
                  </a:cubicBezTo>
                  <a:lnTo>
                    <a:pt x="4289" y="7137"/>
                  </a:lnTo>
                  <a:cubicBezTo>
                    <a:pt x="4289" y="7137"/>
                    <a:pt x="6241" y="619"/>
                    <a:pt x="6261" y="469"/>
                  </a:cubicBezTo>
                  <a:cubicBezTo>
                    <a:pt x="6280" y="319"/>
                    <a:pt x="3106" y="1"/>
                    <a:pt x="3106" y="1"/>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p:nvPr/>
          </p:nvSpPr>
          <p:spPr>
            <a:xfrm>
              <a:off x="2871987" y="4688392"/>
              <a:ext cx="405483" cy="151679"/>
            </a:xfrm>
            <a:custGeom>
              <a:rect b="b" l="l" r="r" t="t"/>
              <a:pathLst>
                <a:path extrusionOk="0" h="3973" w="10621">
                  <a:moveTo>
                    <a:pt x="10341" y="0"/>
                  </a:moveTo>
                  <a:cubicBezTo>
                    <a:pt x="9887" y="0"/>
                    <a:pt x="9454" y="378"/>
                    <a:pt x="8879" y="1196"/>
                  </a:cubicBezTo>
                  <a:cubicBezTo>
                    <a:pt x="8337" y="1968"/>
                    <a:pt x="7432" y="2510"/>
                    <a:pt x="6923" y="2510"/>
                  </a:cubicBezTo>
                  <a:cubicBezTo>
                    <a:pt x="6798" y="2510"/>
                    <a:pt x="6698" y="2478"/>
                    <a:pt x="6632" y="2409"/>
                  </a:cubicBezTo>
                  <a:cubicBezTo>
                    <a:pt x="6295" y="2055"/>
                    <a:pt x="7079" y="1196"/>
                    <a:pt x="7193" y="590"/>
                  </a:cubicBezTo>
                  <a:cubicBezTo>
                    <a:pt x="7290" y="69"/>
                    <a:pt x="6804" y="33"/>
                    <a:pt x="6667" y="33"/>
                  </a:cubicBezTo>
                  <a:cubicBezTo>
                    <a:pt x="6645" y="33"/>
                    <a:pt x="6632" y="34"/>
                    <a:pt x="6632" y="34"/>
                  </a:cubicBezTo>
                  <a:cubicBezTo>
                    <a:pt x="6632" y="34"/>
                    <a:pt x="4270" y="2154"/>
                    <a:pt x="2135" y="2559"/>
                  </a:cubicBezTo>
                  <a:cubicBezTo>
                    <a:pt x="0" y="2962"/>
                    <a:pt x="112" y="3973"/>
                    <a:pt x="112" y="3973"/>
                  </a:cubicBezTo>
                  <a:lnTo>
                    <a:pt x="10227" y="3973"/>
                  </a:lnTo>
                  <a:cubicBezTo>
                    <a:pt x="10621" y="2862"/>
                    <a:pt x="10579" y="34"/>
                    <a:pt x="10579" y="34"/>
                  </a:cubicBezTo>
                  <a:cubicBezTo>
                    <a:pt x="10499" y="12"/>
                    <a:pt x="10420" y="0"/>
                    <a:pt x="10341" y="0"/>
                  </a:cubicBezTo>
                  <a:close/>
                </a:path>
              </a:pathLst>
            </a:custGeom>
            <a:solidFill>
              <a:srgbClr val="EEC12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2989079" y="4769634"/>
              <a:ext cx="133049" cy="57152"/>
            </a:xfrm>
            <a:custGeom>
              <a:rect b="b" l="l" r="r" t="t"/>
              <a:pathLst>
                <a:path extrusionOk="0" fill="none" h="1497" w="3485">
                  <a:moveTo>
                    <a:pt x="3484" y="1"/>
                  </a:moveTo>
                  <a:cubicBezTo>
                    <a:pt x="3484" y="1"/>
                    <a:pt x="1144" y="1496"/>
                    <a:pt x="1" y="162"/>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6"/>
            <p:cNvSpPr/>
            <p:nvPr/>
          </p:nvSpPr>
          <p:spPr>
            <a:xfrm>
              <a:off x="3055853" y="3408855"/>
              <a:ext cx="870523" cy="1279824"/>
            </a:xfrm>
            <a:custGeom>
              <a:rect b="b" l="l" r="r" t="t"/>
              <a:pathLst>
                <a:path extrusionOk="0" h="33523" w="22802">
                  <a:moveTo>
                    <a:pt x="9684" y="1"/>
                  </a:moveTo>
                  <a:cubicBezTo>
                    <a:pt x="9684" y="1"/>
                    <a:pt x="7440" y="4752"/>
                    <a:pt x="7501" y="9153"/>
                  </a:cubicBezTo>
                  <a:cubicBezTo>
                    <a:pt x="7562" y="13555"/>
                    <a:pt x="890" y="28464"/>
                    <a:pt x="1" y="30191"/>
                  </a:cubicBezTo>
                  <a:cubicBezTo>
                    <a:pt x="1" y="30191"/>
                    <a:pt x="435" y="30148"/>
                    <a:pt x="1121" y="30148"/>
                  </a:cubicBezTo>
                  <a:cubicBezTo>
                    <a:pt x="3042" y="30148"/>
                    <a:pt x="6937" y="30483"/>
                    <a:pt x="8799" y="33029"/>
                  </a:cubicBezTo>
                  <a:cubicBezTo>
                    <a:pt x="8799" y="33029"/>
                    <a:pt x="11019" y="26675"/>
                    <a:pt x="11437" y="23713"/>
                  </a:cubicBezTo>
                  <a:cubicBezTo>
                    <a:pt x="11853" y="20752"/>
                    <a:pt x="15358" y="7118"/>
                    <a:pt x="15358" y="7117"/>
                  </a:cubicBezTo>
                  <a:lnTo>
                    <a:pt x="15358" y="7117"/>
                  </a:lnTo>
                  <a:cubicBezTo>
                    <a:pt x="15358" y="7118"/>
                    <a:pt x="14497" y="18594"/>
                    <a:pt x="15030" y="22540"/>
                  </a:cubicBezTo>
                  <a:cubicBezTo>
                    <a:pt x="15565" y="26489"/>
                    <a:pt x="13425" y="31589"/>
                    <a:pt x="13425" y="33522"/>
                  </a:cubicBezTo>
                  <a:cubicBezTo>
                    <a:pt x="13425" y="33522"/>
                    <a:pt x="18564" y="30523"/>
                    <a:pt x="21421" y="30523"/>
                  </a:cubicBezTo>
                  <a:cubicBezTo>
                    <a:pt x="21992" y="30523"/>
                    <a:pt x="22472" y="30643"/>
                    <a:pt x="22801" y="30931"/>
                  </a:cubicBezTo>
                  <a:cubicBezTo>
                    <a:pt x="22801" y="30931"/>
                    <a:pt x="22801" y="25149"/>
                    <a:pt x="21814" y="20874"/>
                  </a:cubicBezTo>
                  <a:cubicBezTo>
                    <a:pt x="20827" y="16600"/>
                    <a:pt x="21322" y="8721"/>
                    <a:pt x="21197" y="6005"/>
                  </a:cubicBezTo>
                  <a:cubicBezTo>
                    <a:pt x="21073" y="3290"/>
                    <a:pt x="20499" y="1523"/>
                    <a:pt x="18751" y="63"/>
                  </a:cubicBezTo>
                  <a:lnTo>
                    <a:pt x="9684"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p:nvPr/>
          </p:nvSpPr>
          <p:spPr>
            <a:xfrm>
              <a:off x="3677163" y="3416491"/>
              <a:ext cx="35238" cy="146296"/>
            </a:xfrm>
            <a:custGeom>
              <a:rect b="b" l="l" r="r" t="t"/>
              <a:pathLst>
                <a:path extrusionOk="0" fill="none" h="3832" w="923">
                  <a:moveTo>
                    <a:pt x="0" y="1"/>
                  </a:moveTo>
                  <a:cubicBezTo>
                    <a:pt x="556" y="1200"/>
                    <a:pt x="872" y="2511"/>
                    <a:pt x="922" y="3831"/>
                  </a:cubicBez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a:off x="3617987" y="3668657"/>
              <a:ext cx="70896" cy="994982"/>
            </a:xfrm>
            <a:custGeom>
              <a:rect b="b" l="l" r="r" t="t"/>
              <a:pathLst>
                <a:path extrusionOk="0" fill="none" h="26062" w="1857">
                  <a:moveTo>
                    <a:pt x="127" y="26062"/>
                  </a:moveTo>
                  <a:cubicBezTo>
                    <a:pt x="1" y="24071"/>
                    <a:pt x="542" y="22107"/>
                    <a:pt x="901" y="20144"/>
                  </a:cubicBezTo>
                  <a:cubicBezTo>
                    <a:pt x="1857" y="14927"/>
                    <a:pt x="1538" y="9573"/>
                    <a:pt x="1216" y="4280"/>
                  </a:cubicBezTo>
                  <a:cubicBezTo>
                    <a:pt x="1129" y="2852"/>
                    <a:pt x="1042" y="1428"/>
                    <a:pt x="957" y="0"/>
                  </a:cubicBez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a:off x="3116136" y="3424126"/>
              <a:ext cx="352035" cy="1137308"/>
            </a:xfrm>
            <a:custGeom>
              <a:rect b="b" l="l" r="r" t="t"/>
              <a:pathLst>
                <a:path extrusionOk="0" fill="none" h="29790" w="9221">
                  <a:moveTo>
                    <a:pt x="9220" y="1"/>
                  </a:moveTo>
                  <a:cubicBezTo>
                    <a:pt x="7735" y="2020"/>
                    <a:pt x="7269" y="4592"/>
                    <a:pt x="6902" y="7071"/>
                  </a:cubicBezTo>
                  <a:cubicBezTo>
                    <a:pt x="6312" y="11059"/>
                    <a:pt x="5846" y="15130"/>
                    <a:pt x="4261" y="18839"/>
                  </a:cubicBezTo>
                  <a:cubicBezTo>
                    <a:pt x="3711" y="20128"/>
                    <a:pt x="3031" y="21356"/>
                    <a:pt x="2466" y="22641"/>
                  </a:cubicBezTo>
                  <a:cubicBezTo>
                    <a:pt x="1812" y="24130"/>
                    <a:pt x="1314" y="25683"/>
                    <a:pt x="822" y="27232"/>
                  </a:cubicBezTo>
                  <a:cubicBezTo>
                    <a:pt x="569" y="28030"/>
                    <a:pt x="256" y="28995"/>
                    <a:pt x="1" y="29790"/>
                  </a:cubicBez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a:off x="3633411" y="3588712"/>
              <a:ext cx="102507" cy="227309"/>
            </a:xfrm>
            <a:custGeom>
              <a:rect b="b" l="l" r="r" t="t"/>
              <a:pathLst>
                <a:path extrusionOk="0" h="5954" w="2685">
                  <a:moveTo>
                    <a:pt x="2288" y="1"/>
                  </a:moveTo>
                  <a:cubicBezTo>
                    <a:pt x="1133" y="1418"/>
                    <a:pt x="228" y="2406"/>
                    <a:pt x="228" y="2406"/>
                  </a:cubicBezTo>
                  <a:cubicBezTo>
                    <a:pt x="65" y="4565"/>
                    <a:pt x="0" y="5953"/>
                    <a:pt x="0" y="5953"/>
                  </a:cubicBezTo>
                  <a:cubicBezTo>
                    <a:pt x="2685" y="3732"/>
                    <a:pt x="2288" y="1"/>
                    <a:pt x="2288" y="1"/>
                  </a:cubicBezTo>
                  <a:close/>
                </a:path>
              </a:pathLst>
            </a:custGeom>
            <a:solidFill>
              <a:srgbClr val="312E2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a:off x="3277973" y="4022491"/>
              <a:ext cx="39705" cy="195125"/>
            </a:xfrm>
            <a:custGeom>
              <a:rect b="b" l="l" r="r" t="t"/>
              <a:pathLst>
                <a:path extrusionOk="0" fill="none" h="5111" w="1040">
                  <a:moveTo>
                    <a:pt x="0" y="1"/>
                  </a:moveTo>
                  <a:cubicBezTo>
                    <a:pt x="312" y="1547"/>
                    <a:pt x="1039" y="3049"/>
                    <a:pt x="1032" y="4627"/>
                  </a:cubicBezTo>
                  <a:cubicBezTo>
                    <a:pt x="658" y="5111"/>
                    <a:pt x="518" y="4648"/>
                    <a:pt x="562" y="4389"/>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a:off x="3580458" y="4457567"/>
              <a:ext cx="343827" cy="157329"/>
            </a:xfrm>
            <a:custGeom>
              <a:rect b="b" l="l" r="r" t="t"/>
              <a:pathLst>
                <a:path extrusionOk="0" fill="none" h="4121" w="9006">
                  <a:moveTo>
                    <a:pt x="1" y="4120"/>
                  </a:moveTo>
                  <a:cubicBezTo>
                    <a:pt x="1" y="4120"/>
                    <a:pt x="6665" y="0"/>
                    <a:pt x="9005" y="1299"/>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6"/>
            <p:cNvSpPr/>
            <p:nvPr/>
          </p:nvSpPr>
          <p:spPr>
            <a:xfrm>
              <a:off x="3085975" y="4458865"/>
              <a:ext cx="333175" cy="129078"/>
            </a:xfrm>
            <a:custGeom>
              <a:rect b="b" l="l" r="r" t="t"/>
              <a:pathLst>
                <a:path extrusionOk="0" fill="none" h="3381" w="8727">
                  <a:moveTo>
                    <a:pt x="1" y="1013"/>
                  </a:moveTo>
                  <a:cubicBezTo>
                    <a:pt x="1" y="1013"/>
                    <a:pt x="4264" y="0"/>
                    <a:pt x="8726" y="3380"/>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3853316" y="2737227"/>
              <a:ext cx="92810" cy="177334"/>
            </a:xfrm>
            <a:custGeom>
              <a:rect b="b" l="l" r="r" t="t"/>
              <a:pathLst>
                <a:path extrusionOk="0" h="4645" w="2431">
                  <a:moveTo>
                    <a:pt x="1" y="0"/>
                  </a:moveTo>
                  <a:lnTo>
                    <a:pt x="63" y="4645"/>
                  </a:lnTo>
                  <a:lnTo>
                    <a:pt x="2431" y="4645"/>
                  </a:lnTo>
                  <a:lnTo>
                    <a:pt x="2431"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3865571" y="2747803"/>
              <a:ext cx="19203" cy="47187"/>
            </a:xfrm>
            <a:custGeom>
              <a:rect b="b" l="l" r="r" t="t"/>
              <a:pathLst>
                <a:path extrusionOk="0" h="1236" w="503">
                  <a:moveTo>
                    <a:pt x="0" y="0"/>
                  </a:moveTo>
                  <a:lnTo>
                    <a:pt x="0" y="1235"/>
                  </a:lnTo>
                  <a:lnTo>
                    <a:pt x="503" y="1235"/>
                  </a:lnTo>
                  <a:lnTo>
                    <a:pt x="503" y="0"/>
                  </a:lnTo>
                  <a:close/>
                </a:path>
              </a:pathLst>
            </a:custGeom>
            <a:solidFill>
              <a:srgbClr val="FFF6F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a:off x="3868778" y="2753682"/>
              <a:ext cx="12904" cy="12942"/>
            </a:xfrm>
            <a:custGeom>
              <a:rect b="b" l="l" r="r" t="t"/>
              <a:pathLst>
                <a:path extrusionOk="0" h="339" w="338">
                  <a:moveTo>
                    <a:pt x="170" y="1"/>
                  </a:moveTo>
                  <a:cubicBezTo>
                    <a:pt x="76" y="1"/>
                    <a:pt x="1" y="76"/>
                    <a:pt x="1" y="170"/>
                  </a:cubicBezTo>
                  <a:cubicBezTo>
                    <a:pt x="1" y="262"/>
                    <a:pt x="76" y="339"/>
                    <a:pt x="170" y="339"/>
                  </a:cubicBezTo>
                  <a:cubicBezTo>
                    <a:pt x="262" y="339"/>
                    <a:pt x="337" y="262"/>
                    <a:pt x="337" y="170"/>
                  </a:cubicBezTo>
                  <a:cubicBezTo>
                    <a:pt x="337" y="76"/>
                    <a:pt x="262" y="1"/>
                    <a:pt x="170" y="1"/>
                  </a:cubicBezTo>
                  <a:close/>
                </a:path>
              </a:pathLst>
            </a:custGeom>
            <a:solidFill>
              <a:srgbClr val="6E597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3868778" y="2776093"/>
              <a:ext cx="12904" cy="12942"/>
            </a:xfrm>
            <a:custGeom>
              <a:rect b="b" l="l" r="r" t="t"/>
              <a:pathLst>
                <a:path extrusionOk="0" h="339" w="338">
                  <a:moveTo>
                    <a:pt x="170" y="1"/>
                  </a:moveTo>
                  <a:cubicBezTo>
                    <a:pt x="76" y="1"/>
                    <a:pt x="1" y="78"/>
                    <a:pt x="1" y="170"/>
                  </a:cubicBezTo>
                  <a:cubicBezTo>
                    <a:pt x="1" y="263"/>
                    <a:pt x="76" y="339"/>
                    <a:pt x="170" y="339"/>
                  </a:cubicBezTo>
                  <a:cubicBezTo>
                    <a:pt x="262" y="339"/>
                    <a:pt x="337" y="263"/>
                    <a:pt x="337" y="170"/>
                  </a:cubicBezTo>
                  <a:cubicBezTo>
                    <a:pt x="337" y="75"/>
                    <a:pt x="262" y="1"/>
                    <a:pt x="170" y="1"/>
                  </a:cubicBezTo>
                  <a:close/>
                </a:path>
              </a:pathLst>
            </a:custGeom>
            <a:solidFill>
              <a:srgbClr val="6E597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a:off x="3867862" y="2947092"/>
              <a:ext cx="156108" cy="36841"/>
            </a:xfrm>
            <a:custGeom>
              <a:rect b="b" l="l" r="r" t="t"/>
              <a:pathLst>
                <a:path extrusionOk="0" h="965" w="4089">
                  <a:moveTo>
                    <a:pt x="2126" y="0"/>
                  </a:moveTo>
                  <a:cubicBezTo>
                    <a:pt x="913" y="0"/>
                    <a:pt x="1" y="323"/>
                    <a:pt x="1" y="323"/>
                  </a:cubicBezTo>
                  <a:cubicBezTo>
                    <a:pt x="744" y="804"/>
                    <a:pt x="1445" y="964"/>
                    <a:pt x="2050" y="964"/>
                  </a:cubicBezTo>
                  <a:cubicBezTo>
                    <a:pt x="3262" y="964"/>
                    <a:pt x="4087" y="321"/>
                    <a:pt x="4088" y="320"/>
                  </a:cubicBezTo>
                  <a:cubicBezTo>
                    <a:pt x="3410" y="80"/>
                    <a:pt x="2730" y="0"/>
                    <a:pt x="2126" y="0"/>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a:off x="3859692" y="2820914"/>
              <a:ext cx="129269" cy="170081"/>
            </a:xfrm>
            <a:custGeom>
              <a:rect b="b" l="l" r="r" t="t"/>
              <a:pathLst>
                <a:path extrusionOk="0" h="4455" w="3386">
                  <a:moveTo>
                    <a:pt x="1471" y="1"/>
                  </a:moveTo>
                  <a:cubicBezTo>
                    <a:pt x="1345" y="1"/>
                    <a:pt x="1125" y="800"/>
                    <a:pt x="1812" y="1460"/>
                  </a:cubicBezTo>
                  <a:cubicBezTo>
                    <a:pt x="1812" y="1460"/>
                    <a:pt x="1032" y="844"/>
                    <a:pt x="575" y="422"/>
                  </a:cubicBezTo>
                  <a:cubicBezTo>
                    <a:pt x="563" y="411"/>
                    <a:pt x="554" y="406"/>
                    <a:pt x="546" y="406"/>
                  </a:cubicBezTo>
                  <a:cubicBezTo>
                    <a:pt x="426" y="406"/>
                    <a:pt x="796" y="1657"/>
                    <a:pt x="1546" y="1769"/>
                  </a:cubicBezTo>
                  <a:cubicBezTo>
                    <a:pt x="1546" y="1769"/>
                    <a:pt x="640" y="1766"/>
                    <a:pt x="285" y="1664"/>
                  </a:cubicBezTo>
                  <a:cubicBezTo>
                    <a:pt x="262" y="1658"/>
                    <a:pt x="242" y="1655"/>
                    <a:pt x="226" y="1655"/>
                  </a:cubicBezTo>
                  <a:cubicBezTo>
                    <a:pt x="0" y="1655"/>
                    <a:pt x="324" y="2210"/>
                    <a:pt x="1204" y="2210"/>
                  </a:cubicBezTo>
                  <a:cubicBezTo>
                    <a:pt x="1281" y="2210"/>
                    <a:pt x="1363" y="2206"/>
                    <a:pt x="1448" y="2196"/>
                  </a:cubicBezTo>
                  <a:lnTo>
                    <a:pt x="1448" y="2196"/>
                  </a:lnTo>
                  <a:cubicBezTo>
                    <a:pt x="1448" y="2196"/>
                    <a:pt x="1311" y="2905"/>
                    <a:pt x="1773" y="3353"/>
                  </a:cubicBezTo>
                  <a:lnTo>
                    <a:pt x="1620" y="4229"/>
                  </a:lnTo>
                  <a:cubicBezTo>
                    <a:pt x="1619" y="4229"/>
                    <a:pt x="1997" y="4455"/>
                    <a:pt x="2504" y="4455"/>
                  </a:cubicBezTo>
                  <a:cubicBezTo>
                    <a:pt x="2652" y="4455"/>
                    <a:pt x="2810" y="4435"/>
                    <a:pt x="2974" y="4386"/>
                  </a:cubicBezTo>
                  <a:cubicBezTo>
                    <a:pt x="2974" y="4386"/>
                    <a:pt x="3131" y="3391"/>
                    <a:pt x="3258" y="2902"/>
                  </a:cubicBezTo>
                  <a:cubicBezTo>
                    <a:pt x="3386" y="2413"/>
                    <a:pt x="2840" y="2026"/>
                    <a:pt x="2517" y="477"/>
                  </a:cubicBezTo>
                  <a:cubicBezTo>
                    <a:pt x="2498" y="385"/>
                    <a:pt x="2468" y="346"/>
                    <a:pt x="2434" y="346"/>
                  </a:cubicBezTo>
                  <a:cubicBezTo>
                    <a:pt x="2314" y="346"/>
                    <a:pt x="2155" y="844"/>
                    <a:pt x="2348" y="1295"/>
                  </a:cubicBezTo>
                  <a:cubicBezTo>
                    <a:pt x="2348" y="1295"/>
                    <a:pt x="1640" y="447"/>
                    <a:pt x="1517" y="54"/>
                  </a:cubicBezTo>
                  <a:cubicBezTo>
                    <a:pt x="1505" y="18"/>
                    <a:pt x="1489" y="1"/>
                    <a:pt x="1471" y="1"/>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a:off x="3614551" y="3002985"/>
              <a:ext cx="357341" cy="378454"/>
            </a:xfrm>
            <a:custGeom>
              <a:rect b="b" l="l" r="r" t="t"/>
              <a:pathLst>
                <a:path extrusionOk="0" h="9913" w="9360">
                  <a:moveTo>
                    <a:pt x="1321" y="0"/>
                  </a:moveTo>
                  <a:cubicBezTo>
                    <a:pt x="17" y="0"/>
                    <a:pt x="1" y="3325"/>
                    <a:pt x="1856" y="4339"/>
                  </a:cubicBezTo>
                  <a:cubicBezTo>
                    <a:pt x="1934" y="4382"/>
                    <a:pt x="2006" y="4425"/>
                    <a:pt x="2077" y="4469"/>
                  </a:cubicBezTo>
                  <a:cubicBezTo>
                    <a:pt x="3154" y="5149"/>
                    <a:pt x="3686" y="6196"/>
                    <a:pt x="4202" y="7191"/>
                  </a:cubicBezTo>
                  <a:cubicBezTo>
                    <a:pt x="4532" y="7825"/>
                    <a:pt x="4854" y="8435"/>
                    <a:pt x="5305" y="8912"/>
                  </a:cubicBezTo>
                  <a:cubicBezTo>
                    <a:pt x="5977" y="9627"/>
                    <a:pt x="6901" y="9913"/>
                    <a:pt x="7660" y="9913"/>
                  </a:cubicBezTo>
                  <a:cubicBezTo>
                    <a:pt x="8266" y="9913"/>
                    <a:pt x="8767" y="9730"/>
                    <a:pt x="8950" y="9438"/>
                  </a:cubicBezTo>
                  <a:cubicBezTo>
                    <a:pt x="9359" y="8782"/>
                    <a:pt x="8538" y="5987"/>
                    <a:pt x="8538" y="5987"/>
                  </a:cubicBezTo>
                  <a:cubicBezTo>
                    <a:pt x="8538" y="5987"/>
                    <a:pt x="6070" y="4423"/>
                    <a:pt x="4836" y="2595"/>
                  </a:cubicBezTo>
                  <a:cubicBezTo>
                    <a:pt x="3601" y="766"/>
                    <a:pt x="2905" y="386"/>
                    <a:pt x="1545" y="31"/>
                  </a:cubicBezTo>
                  <a:cubicBezTo>
                    <a:pt x="1467" y="10"/>
                    <a:pt x="1392" y="0"/>
                    <a:pt x="1321"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p:nvPr/>
          </p:nvSpPr>
          <p:spPr>
            <a:xfrm>
              <a:off x="3693846" y="3128628"/>
              <a:ext cx="115525" cy="148969"/>
            </a:xfrm>
            <a:custGeom>
              <a:rect b="b" l="l" r="r" t="t"/>
              <a:pathLst>
                <a:path extrusionOk="0" h="3902" w="3026">
                  <a:moveTo>
                    <a:pt x="919" y="1"/>
                  </a:moveTo>
                  <a:cubicBezTo>
                    <a:pt x="919" y="1"/>
                    <a:pt x="919" y="1"/>
                    <a:pt x="919" y="1"/>
                  </a:cubicBezTo>
                  <a:lnTo>
                    <a:pt x="0" y="1180"/>
                  </a:lnTo>
                  <a:cubicBezTo>
                    <a:pt x="1077" y="1860"/>
                    <a:pt x="1609" y="2907"/>
                    <a:pt x="2125" y="3901"/>
                  </a:cubicBezTo>
                  <a:cubicBezTo>
                    <a:pt x="3026" y="1565"/>
                    <a:pt x="921" y="1"/>
                    <a:pt x="919"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p:nvPr/>
          </p:nvSpPr>
          <p:spPr>
            <a:xfrm>
              <a:off x="3836365" y="2959309"/>
              <a:ext cx="208869" cy="417127"/>
            </a:xfrm>
            <a:custGeom>
              <a:rect b="b" l="l" r="r" t="t"/>
              <a:pathLst>
                <a:path extrusionOk="0" h="10926" w="5471">
                  <a:moveTo>
                    <a:pt x="4912" y="0"/>
                  </a:moveTo>
                  <a:cubicBezTo>
                    <a:pt x="4912" y="0"/>
                    <a:pt x="3790" y="417"/>
                    <a:pt x="2577" y="417"/>
                  </a:cubicBezTo>
                  <a:cubicBezTo>
                    <a:pt x="1972" y="417"/>
                    <a:pt x="1345" y="314"/>
                    <a:pt x="823" y="3"/>
                  </a:cubicBezTo>
                  <a:lnTo>
                    <a:pt x="823" y="3"/>
                  </a:lnTo>
                  <a:lnTo>
                    <a:pt x="1066" y="1932"/>
                  </a:lnTo>
                  <a:cubicBezTo>
                    <a:pt x="1066" y="1932"/>
                    <a:pt x="1035" y="2137"/>
                    <a:pt x="770" y="2340"/>
                  </a:cubicBezTo>
                  <a:cubicBezTo>
                    <a:pt x="399" y="2626"/>
                    <a:pt x="793" y="2870"/>
                    <a:pt x="793" y="2870"/>
                  </a:cubicBezTo>
                  <a:cubicBezTo>
                    <a:pt x="793" y="2870"/>
                    <a:pt x="332" y="3739"/>
                    <a:pt x="168" y="4123"/>
                  </a:cubicBezTo>
                  <a:cubicBezTo>
                    <a:pt x="0" y="4509"/>
                    <a:pt x="820" y="5137"/>
                    <a:pt x="430" y="6205"/>
                  </a:cubicBezTo>
                  <a:cubicBezTo>
                    <a:pt x="433" y="6205"/>
                    <a:pt x="549" y="9162"/>
                    <a:pt x="1520" y="10379"/>
                  </a:cubicBezTo>
                  <a:cubicBezTo>
                    <a:pt x="1831" y="10769"/>
                    <a:pt x="2166" y="10925"/>
                    <a:pt x="2494" y="10925"/>
                  </a:cubicBezTo>
                  <a:cubicBezTo>
                    <a:pt x="3508" y="10925"/>
                    <a:pt x="4452" y="9425"/>
                    <a:pt x="4408" y="8698"/>
                  </a:cubicBezTo>
                  <a:cubicBezTo>
                    <a:pt x="4245" y="6037"/>
                    <a:pt x="5471" y="4984"/>
                    <a:pt x="5095" y="4225"/>
                  </a:cubicBezTo>
                  <a:cubicBezTo>
                    <a:pt x="4932" y="3895"/>
                    <a:pt x="4594" y="4080"/>
                    <a:pt x="4465" y="3689"/>
                  </a:cubicBezTo>
                  <a:cubicBezTo>
                    <a:pt x="4333" y="3300"/>
                    <a:pt x="4860" y="3262"/>
                    <a:pt x="4912" y="2899"/>
                  </a:cubicBezTo>
                  <a:cubicBezTo>
                    <a:pt x="4964" y="2532"/>
                    <a:pt x="4971" y="639"/>
                    <a:pt x="4912"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p:nvPr/>
          </p:nvSpPr>
          <p:spPr>
            <a:xfrm>
              <a:off x="3874658" y="3013827"/>
              <a:ext cx="150763" cy="44286"/>
            </a:xfrm>
            <a:custGeom>
              <a:rect b="b" l="l" r="r" t="t"/>
              <a:pathLst>
                <a:path extrusionOk="0" fill="none" h="1160" w="3949">
                  <a:moveTo>
                    <a:pt x="3949" y="154"/>
                  </a:moveTo>
                  <a:cubicBezTo>
                    <a:pt x="3949" y="154"/>
                    <a:pt x="1750" y="1159"/>
                    <a:pt x="1" y="0"/>
                  </a:cubicBez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a:off x="3990566" y="2968701"/>
              <a:ext cx="7025" cy="60244"/>
            </a:xfrm>
            <a:custGeom>
              <a:rect b="b" l="l" r="r" t="t"/>
              <a:pathLst>
                <a:path extrusionOk="0" fill="none" h="1578" w="184">
                  <a:moveTo>
                    <a:pt x="183" y="1578"/>
                  </a:moveTo>
                  <a:lnTo>
                    <a:pt x="1" y="0"/>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a:off x="3949487" y="2974695"/>
              <a:ext cx="5994" cy="60320"/>
            </a:xfrm>
            <a:custGeom>
              <a:rect b="b" l="l" r="r" t="t"/>
              <a:pathLst>
                <a:path extrusionOk="0" fill="none" h="1580" w="157">
                  <a:moveTo>
                    <a:pt x="156" y="1579"/>
                  </a:moveTo>
                  <a:lnTo>
                    <a:pt x="1" y="1"/>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a:off x="3911232" y="2973740"/>
              <a:ext cx="153" cy="56465"/>
            </a:xfrm>
            <a:custGeom>
              <a:rect b="b" l="l" r="r" t="t"/>
              <a:pathLst>
                <a:path extrusionOk="0" fill="none" h="1479" w="4">
                  <a:moveTo>
                    <a:pt x="1" y="1478"/>
                  </a:moveTo>
                  <a:lnTo>
                    <a:pt x="3" y="0"/>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p:nvPr/>
          </p:nvSpPr>
          <p:spPr>
            <a:xfrm>
              <a:off x="3883515" y="2966906"/>
              <a:ext cx="2520" cy="53563"/>
            </a:xfrm>
            <a:custGeom>
              <a:rect b="b" l="l" r="r" t="t"/>
              <a:pathLst>
                <a:path extrusionOk="0" fill="none" h="1403" w="66">
                  <a:moveTo>
                    <a:pt x="65" y="1402"/>
                  </a:moveTo>
                  <a:lnTo>
                    <a:pt x="0" y="0"/>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
            <p:cNvSpPr/>
            <p:nvPr/>
          </p:nvSpPr>
          <p:spPr>
            <a:xfrm>
              <a:off x="3836938" y="3163905"/>
              <a:ext cx="30237" cy="166034"/>
            </a:xfrm>
            <a:custGeom>
              <a:rect b="b" l="l" r="r" t="t"/>
              <a:pathLst>
                <a:path extrusionOk="0" fill="none" h="4349" w="792">
                  <a:moveTo>
                    <a:pt x="538" y="1"/>
                  </a:moveTo>
                  <a:cubicBezTo>
                    <a:pt x="553" y="975"/>
                    <a:pt x="0" y="1901"/>
                    <a:pt x="77" y="2872"/>
                  </a:cubicBezTo>
                  <a:cubicBezTo>
                    <a:pt x="122" y="3429"/>
                    <a:pt x="381" y="3969"/>
                    <a:pt x="792" y="4349"/>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6"/>
            <p:cNvSpPr/>
            <p:nvPr/>
          </p:nvSpPr>
          <p:spPr>
            <a:xfrm>
              <a:off x="3947273" y="3156078"/>
              <a:ext cx="80822" cy="104797"/>
            </a:xfrm>
            <a:custGeom>
              <a:rect b="b" l="l" r="r" t="t"/>
              <a:pathLst>
                <a:path extrusionOk="0" fill="none" h="2745" w="2117">
                  <a:moveTo>
                    <a:pt x="2116" y="1"/>
                  </a:moveTo>
                  <a:cubicBezTo>
                    <a:pt x="2112" y="403"/>
                    <a:pt x="1728" y="675"/>
                    <a:pt x="1417" y="929"/>
                  </a:cubicBezTo>
                  <a:cubicBezTo>
                    <a:pt x="1027" y="1248"/>
                    <a:pt x="696" y="1636"/>
                    <a:pt x="369" y="2022"/>
                  </a:cubicBezTo>
                  <a:cubicBezTo>
                    <a:pt x="191" y="2229"/>
                    <a:pt x="1" y="2474"/>
                    <a:pt x="38" y="2745"/>
                  </a:cubicBezTo>
                  <a:cubicBezTo>
                    <a:pt x="328" y="2652"/>
                    <a:pt x="594" y="2481"/>
                    <a:pt x="800" y="2253"/>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6"/>
            <p:cNvSpPr/>
            <p:nvPr/>
          </p:nvSpPr>
          <p:spPr>
            <a:xfrm>
              <a:off x="3863472" y="3066666"/>
              <a:ext cx="28595" cy="37567"/>
            </a:xfrm>
            <a:custGeom>
              <a:rect b="b" l="l" r="r" t="t"/>
              <a:pathLst>
                <a:path extrusionOk="0" fill="none" h="984" w="749">
                  <a:moveTo>
                    <a:pt x="0" y="1"/>
                  </a:moveTo>
                  <a:cubicBezTo>
                    <a:pt x="427" y="113"/>
                    <a:pt x="749" y="540"/>
                    <a:pt x="743" y="981"/>
                  </a:cubicBezTo>
                  <a:cubicBezTo>
                    <a:pt x="688" y="981"/>
                    <a:pt x="632" y="984"/>
                    <a:pt x="577" y="984"/>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p:nvPr/>
          </p:nvSpPr>
          <p:spPr>
            <a:xfrm>
              <a:off x="3192721" y="2724476"/>
              <a:ext cx="515473" cy="424305"/>
            </a:xfrm>
            <a:custGeom>
              <a:rect b="b" l="l" r="r" t="t"/>
              <a:pathLst>
                <a:path extrusionOk="0" h="11114" w="13502">
                  <a:moveTo>
                    <a:pt x="11656" y="0"/>
                  </a:moveTo>
                  <a:cubicBezTo>
                    <a:pt x="11199" y="0"/>
                    <a:pt x="10720" y="433"/>
                    <a:pt x="9992" y="736"/>
                  </a:cubicBezTo>
                  <a:cubicBezTo>
                    <a:pt x="9659" y="502"/>
                    <a:pt x="9313" y="263"/>
                    <a:pt x="8918" y="174"/>
                  </a:cubicBezTo>
                  <a:cubicBezTo>
                    <a:pt x="8825" y="153"/>
                    <a:pt x="8729" y="143"/>
                    <a:pt x="8633" y="143"/>
                  </a:cubicBezTo>
                  <a:cubicBezTo>
                    <a:pt x="8315" y="143"/>
                    <a:pt x="7998" y="259"/>
                    <a:pt x="7816" y="514"/>
                  </a:cubicBezTo>
                  <a:cubicBezTo>
                    <a:pt x="7702" y="675"/>
                    <a:pt x="7652" y="872"/>
                    <a:pt x="7592" y="1064"/>
                  </a:cubicBezTo>
                  <a:cubicBezTo>
                    <a:pt x="7446" y="1536"/>
                    <a:pt x="7199" y="2014"/>
                    <a:pt x="6770" y="2261"/>
                  </a:cubicBezTo>
                  <a:cubicBezTo>
                    <a:pt x="6386" y="2479"/>
                    <a:pt x="5877" y="2507"/>
                    <a:pt x="5600" y="2851"/>
                  </a:cubicBezTo>
                  <a:cubicBezTo>
                    <a:pt x="5346" y="3169"/>
                    <a:pt x="5397" y="3621"/>
                    <a:pt x="5346" y="4023"/>
                  </a:cubicBezTo>
                  <a:cubicBezTo>
                    <a:pt x="5244" y="4851"/>
                    <a:pt x="5137" y="5354"/>
                    <a:pt x="4472" y="5859"/>
                  </a:cubicBezTo>
                  <a:cubicBezTo>
                    <a:pt x="3806" y="6366"/>
                    <a:pt x="3053" y="6153"/>
                    <a:pt x="1533" y="6980"/>
                  </a:cubicBezTo>
                  <a:cubicBezTo>
                    <a:pt x="798" y="7382"/>
                    <a:pt x="1" y="8385"/>
                    <a:pt x="149" y="9131"/>
                  </a:cubicBezTo>
                  <a:cubicBezTo>
                    <a:pt x="622" y="9102"/>
                    <a:pt x="1093" y="9088"/>
                    <a:pt x="1564" y="9088"/>
                  </a:cubicBezTo>
                  <a:cubicBezTo>
                    <a:pt x="4927" y="9088"/>
                    <a:pt x="8224" y="9813"/>
                    <a:pt x="11350" y="11113"/>
                  </a:cubicBezTo>
                  <a:cubicBezTo>
                    <a:pt x="11945" y="10514"/>
                    <a:pt x="12296" y="9566"/>
                    <a:pt x="12530" y="8756"/>
                  </a:cubicBezTo>
                  <a:cubicBezTo>
                    <a:pt x="12634" y="8399"/>
                    <a:pt x="12695" y="8002"/>
                    <a:pt x="12541" y="7664"/>
                  </a:cubicBezTo>
                  <a:cubicBezTo>
                    <a:pt x="12449" y="7465"/>
                    <a:pt x="12290" y="7303"/>
                    <a:pt x="12203" y="7105"/>
                  </a:cubicBezTo>
                  <a:cubicBezTo>
                    <a:pt x="11955" y="6535"/>
                    <a:pt x="12357" y="5911"/>
                    <a:pt x="12734" y="5419"/>
                  </a:cubicBezTo>
                  <a:cubicBezTo>
                    <a:pt x="13109" y="4927"/>
                    <a:pt x="13501" y="4291"/>
                    <a:pt x="13238" y="3731"/>
                  </a:cubicBezTo>
                  <a:cubicBezTo>
                    <a:pt x="13037" y="3308"/>
                    <a:pt x="12526" y="3103"/>
                    <a:pt x="12321" y="2684"/>
                  </a:cubicBezTo>
                  <a:cubicBezTo>
                    <a:pt x="12121" y="2272"/>
                    <a:pt x="12269" y="1788"/>
                    <a:pt x="12357" y="1342"/>
                  </a:cubicBezTo>
                  <a:cubicBezTo>
                    <a:pt x="12444" y="896"/>
                    <a:pt x="12416" y="336"/>
                    <a:pt x="12023" y="104"/>
                  </a:cubicBezTo>
                  <a:cubicBezTo>
                    <a:pt x="11900" y="31"/>
                    <a:pt x="11779" y="0"/>
                    <a:pt x="11656" y="0"/>
                  </a:cubicBezTo>
                  <a:close/>
                </a:path>
              </a:pathLst>
            </a:custGeom>
            <a:solidFill>
              <a:srgbClr val="8A525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6"/>
            <p:cNvSpPr/>
            <p:nvPr/>
          </p:nvSpPr>
          <p:spPr>
            <a:xfrm>
              <a:off x="3325733" y="3000808"/>
              <a:ext cx="445913" cy="494513"/>
            </a:xfrm>
            <a:custGeom>
              <a:rect b="b" l="l" r="r" t="t"/>
              <a:pathLst>
                <a:path extrusionOk="0" h="12953" w="11680">
                  <a:moveTo>
                    <a:pt x="8340" y="1"/>
                  </a:moveTo>
                  <a:cubicBezTo>
                    <a:pt x="7881" y="1"/>
                    <a:pt x="7429" y="52"/>
                    <a:pt x="7429" y="52"/>
                  </a:cubicBezTo>
                  <a:lnTo>
                    <a:pt x="1729" y="944"/>
                  </a:lnTo>
                  <a:lnTo>
                    <a:pt x="0" y="3121"/>
                  </a:lnTo>
                  <a:cubicBezTo>
                    <a:pt x="0" y="3121"/>
                    <a:pt x="1934" y="8987"/>
                    <a:pt x="1934" y="9664"/>
                  </a:cubicBezTo>
                  <a:cubicBezTo>
                    <a:pt x="1934" y="10343"/>
                    <a:pt x="1136" y="11193"/>
                    <a:pt x="1038" y="11492"/>
                  </a:cubicBezTo>
                  <a:cubicBezTo>
                    <a:pt x="844" y="12085"/>
                    <a:pt x="2137" y="12812"/>
                    <a:pt x="2613" y="12932"/>
                  </a:cubicBezTo>
                  <a:cubicBezTo>
                    <a:pt x="2670" y="12946"/>
                    <a:pt x="2726" y="12953"/>
                    <a:pt x="2783" y="12953"/>
                  </a:cubicBezTo>
                  <a:cubicBezTo>
                    <a:pt x="3616" y="12953"/>
                    <a:pt x="4413" y="11492"/>
                    <a:pt x="5279" y="11205"/>
                  </a:cubicBezTo>
                  <a:lnTo>
                    <a:pt x="11679" y="10752"/>
                  </a:lnTo>
                  <a:cubicBezTo>
                    <a:pt x="11679" y="10752"/>
                    <a:pt x="10673" y="9970"/>
                    <a:pt x="10557" y="8686"/>
                  </a:cubicBezTo>
                  <a:cubicBezTo>
                    <a:pt x="10456" y="7575"/>
                    <a:pt x="10857" y="6886"/>
                    <a:pt x="11042" y="5838"/>
                  </a:cubicBezTo>
                  <a:cubicBezTo>
                    <a:pt x="11227" y="4788"/>
                    <a:pt x="9582" y="264"/>
                    <a:pt x="9110" y="89"/>
                  </a:cubicBezTo>
                  <a:cubicBezTo>
                    <a:pt x="8926" y="22"/>
                    <a:pt x="8631" y="1"/>
                    <a:pt x="8340" y="1"/>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6"/>
            <p:cNvSpPr/>
            <p:nvPr/>
          </p:nvSpPr>
          <p:spPr>
            <a:xfrm>
              <a:off x="3549572" y="3378236"/>
              <a:ext cx="194438" cy="18936"/>
            </a:xfrm>
            <a:custGeom>
              <a:rect b="b" l="l" r="r" t="t"/>
              <a:pathLst>
                <a:path extrusionOk="0" fill="none" h="496" w="5093">
                  <a:moveTo>
                    <a:pt x="1" y="496"/>
                  </a:moveTo>
                  <a:cubicBezTo>
                    <a:pt x="1696" y="408"/>
                    <a:pt x="3419" y="281"/>
                    <a:pt x="5093" y="1"/>
                  </a:cubicBezTo>
                </a:path>
              </a:pathLst>
            </a:custGeom>
            <a:noFill/>
            <a:ln cap="flat" cmpd="sng" w="1700">
              <a:solidFill>
                <a:srgbClr val="FFFFFF"/>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6"/>
            <p:cNvSpPr/>
            <p:nvPr/>
          </p:nvSpPr>
          <p:spPr>
            <a:xfrm>
              <a:off x="3369027" y="3231442"/>
              <a:ext cx="77386" cy="111784"/>
            </a:xfrm>
            <a:custGeom>
              <a:rect b="b" l="l" r="r" t="t"/>
              <a:pathLst>
                <a:path extrusionOk="0" h="2928" w="2027">
                  <a:moveTo>
                    <a:pt x="1271" y="0"/>
                  </a:moveTo>
                  <a:lnTo>
                    <a:pt x="0" y="644"/>
                  </a:lnTo>
                  <a:lnTo>
                    <a:pt x="662" y="2928"/>
                  </a:lnTo>
                  <a:cubicBezTo>
                    <a:pt x="2027" y="2074"/>
                    <a:pt x="1271" y="0"/>
                    <a:pt x="1271" y="0"/>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p:nvPr/>
          </p:nvSpPr>
          <p:spPr>
            <a:xfrm>
              <a:off x="3524450" y="3377893"/>
              <a:ext cx="71354" cy="51387"/>
            </a:xfrm>
            <a:custGeom>
              <a:rect b="b" l="l" r="r" t="t"/>
              <a:pathLst>
                <a:path extrusionOk="0" fill="none" h="1346" w="1869">
                  <a:moveTo>
                    <a:pt x="0" y="1345"/>
                  </a:moveTo>
                  <a:cubicBezTo>
                    <a:pt x="269" y="1010"/>
                    <a:pt x="538" y="675"/>
                    <a:pt x="805" y="342"/>
                  </a:cubicBezTo>
                  <a:cubicBezTo>
                    <a:pt x="914" y="204"/>
                    <a:pt x="1040" y="56"/>
                    <a:pt x="1214" y="29"/>
                  </a:cubicBezTo>
                  <a:cubicBezTo>
                    <a:pt x="1386" y="1"/>
                    <a:pt x="1561" y="105"/>
                    <a:pt x="1667" y="245"/>
                  </a:cubicBezTo>
                  <a:cubicBezTo>
                    <a:pt x="1770" y="386"/>
                    <a:pt x="1821" y="560"/>
                    <a:pt x="1868" y="729"/>
                  </a:cubicBezTo>
                  <a:cubicBezTo>
                    <a:pt x="1733" y="733"/>
                    <a:pt x="1597" y="678"/>
                    <a:pt x="1502" y="586"/>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6"/>
            <p:cNvSpPr/>
            <p:nvPr/>
          </p:nvSpPr>
          <p:spPr>
            <a:xfrm>
              <a:off x="3522809" y="3243812"/>
              <a:ext cx="117701" cy="42682"/>
            </a:xfrm>
            <a:custGeom>
              <a:rect b="b" l="l" r="r" t="t"/>
              <a:pathLst>
                <a:path extrusionOk="0" fill="none" h="1118" w="3083">
                  <a:moveTo>
                    <a:pt x="0" y="1033"/>
                  </a:moveTo>
                  <a:cubicBezTo>
                    <a:pt x="1111" y="1117"/>
                    <a:pt x="2246" y="736"/>
                    <a:pt x="3082" y="1"/>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6"/>
            <p:cNvSpPr/>
            <p:nvPr/>
          </p:nvSpPr>
          <p:spPr>
            <a:xfrm>
              <a:off x="3697512" y="3241903"/>
              <a:ext cx="46500" cy="25961"/>
            </a:xfrm>
            <a:custGeom>
              <a:rect b="b" l="l" r="r" t="t"/>
              <a:pathLst>
                <a:path extrusionOk="0" fill="none" h="680" w="1218">
                  <a:moveTo>
                    <a:pt x="1" y="679"/>
                  </a:moveTo>
                  <a:cubicBezTo>
                    <a:pt x="475" y="629"/>
                    <a:pt x="923" y="377"/>
                    <a:pt x="1218" y="0"/>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6"/>
            <p:cNvSpPr/>
            <p:nvPr/>
          </p:nvSpPr>
          <p:spPr>
            <a:xfrm>
              <a:off x="3251973" y="3692709"/>
              <a:ext cx="126215" cy="92046"/>
            </a:xfrm>
            <a:custGeom>
              <a:rect b="b" l="l" r="r" t="t"/>
              <a:pathLst>
                <a:path extrusionOk="0" h="2411" w="3306">
                  <a:moveTo>
                    <a:pt x="3189" y="1"/>
                  </a:moveTo>
                  <a:cubicBezTo>
                    <a:pt x="2720" y="1"/>
                    <a:pt x="943" y="155"/>
                    <a:pt x="1" y="2409"/>
                  </a:cubicBezTo>
                  <a:cubicBezTo>
                    <a:pt x="1" y="2409"/>
                    <a:pt x="25" y="2411"/>
                    <a:pt x="69" y="2411"/>
                  </a:cubicBezTo>
                  <a:cubicBezTo>
                    <a:pt x="448" y="2411"/>
                    <a:pt x="2322" y="2292"/>
                    <a:pt x="3305" y="5"/>
                  </a:cubicBezTo>
                  <a:cubicBezTo>
                    <a:pt x="3305" y="5"/>
                    <a:pt x="3264" y="1"/>
                    <a:pt x="3189"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6"/>
            <p:cNvSpPr/>
            <p:nvPr/>
          </p:nvSpPr>
          <p:spPr>
            <a:xfrm>
              <a:off x="3288090" y="3704773"/>
              <a:ext cx="108081" cy="178136"/>
            </a:xfrm>
            <a:custGeom>
              <a:rect b="b" l="l" r="r" t="t"/>
              <a:pathLst>
                <a:path extrusionOk="0" h="4666" w="2831">
                  <a:moveTo>
                    <a:pt x="1055" y="0"/>
                  </a:moveTo>
                  <a:cubicBezTo>
                    <a:pt x="325" y="208"/>
                    <a:pt x="1" y="866"/>
                    <a:pt x="2" y="866"/>
                  </a:cubicBezTo>
                  <a:lnTo>
                    <a:pt x="604" y="1521"/>
                  </a:lnTo>
                  <a:cubicBezTo>
                    <a:pt x="459" y="2148"/>
                    <a:pt x="957" y="2670"/>
                    <a:pt x="957" y="2670"/>
                  </a:cubicBezTo>
                  <a:cubicBezTo>
                    <a:pt x="74" y="3112"/>
                    <a:pt x="18" y="3802"/>
                    <a:pt x="176" y="3802"/>
                  </a:cubicBezTo>
                  <a:cubicBezTo>
                    <a:pt x="201" y="3802"/>
                    <a:pt x="231" y="3784"/>
                    <a:pt x="264" y="3746"/>
                  </a:cubicBezTo>
                  <a:cubicBezTo>
                    <a:pt x="509" y="3468"/>
                    <a:pt x="1269" y="2974"/>
                    <a:pt x="1270" y="2974"/>
                  </a:cubicBezTo>
                  <a:lnTo>
                    <a:pt x="1270" y="2974"/>
                  </a:lnTo>
                  <a:cubicBezTo>
                    <a:pt x="714" y="3461"/>
                    <a:pt x="1046" y="4665"/>
                    <a:pt x="1158" y="4665"/>
                  </a:cubicBezTo>
                  <a:cubicBezTo>
                    <a:pt x="1168" y="4665"/>
                    <a:pt x="1176" y="4655"/>
                    <a:pt x="1182" y="4633"/>
                  </a:cubicBezTo>
                  <a:cubicBezTo>
                    <a:pt x="1336" y="4031"/>
                    <a:pt x="1661" y="3091"/>
                    <a:pt x="1661" y="3091"/>
                  </a:cubicBezTo>
                  <a:lnTo>
                    <a:pt x="1661" y="3091"/>
                  </a:lnTo>
                  <a:cubicBezTo>
                    <a:pt x="1453" y="3966"/>
                    <a:pt x="1992" y="4507"/>
                    <a:pt x="2142" y="4507"/>
                  </a:cubicBezTo>
                  <a:cubicBezTo>
                    <a:pt x="2174" y="4507"/>
                    <a:pt x="2188" y="4483"/>
                    <a:pt x="2174" y="4433"/>
                  </a:cubicBezTo>
                  <a:cubicBezTo>
                    <a:pt x="2064" y="4038"/>
                    <a:pt x="2202" y="2938"/>
                    <a:pt x="2202" y="2938"/>
                  </a:cubicBezTo>
                  <a:cubicBezTo>
                    <a:pt x="2277" y="3381"/>
                    <a:pt x="2622" y="3699"/>
                    <a:pt x="2757" y="3699"/>
                  </a:cubicBezTo>
                  <a:cubicBezTo>
                    <a:pt x="2810" y="3699"/>
                    <a:pt x="2831" y="3648"/>
                    <a:pt x="2788" y="3536"/>
                  </a:cubicBezTo>
                  <a:cubicBezTo>
                    <a:pt x="2220" y="2056"/>
                    <a:pt x="2470" y="1434"/>
                    <a:pt x="2098" y="1093"/>
                  </a:cubicBezTo>
                  <a:cubicBezTo>
                    <a:pt x="1726" y="752"/>
                    <a:pt x="1055" y="0"/>
                    <a:pt x="1055" y="0"/>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6"/>
            <p:cNvSpPr/>
            <p:nvPr/>
          </p:nvSpPr>
          <p:spPr>
            <a:xfrm>
              <a:off x="3049095" y="3036734"/>
              <a:ext cx="431139" cy="748088"/>
            </a:xfrm>
            <a:custGeom>
              <a:rect b="b" l="l" r="r" t="t"/>
              <a:pathLst>
                <a:path extrusionOk="0" h="19595" w="11293">
                  <a:moveTo>
                    <a:pt x="8976" y="0"/>
                  </a:moveTo>
                  <a:cubicBezTo>
                    <a:pt x="8976" y="0"/>
                    <a:pt x="7398" y="287"/>
                    <a:pt x="6513" y="1132"/>
                  </a:cubicBezTo>
                  <a:cubicBezTo>
                    <a:pt x="5629" y="1977"/>
                    <a:pt x="3499" y="7478"/>
                    <a:pt x="2458" y="8636"/>
                  </a:cubicBezTo>
                  <a:cubicBezTo>
                    <a:pt x="1416" y="9792"/>
                    <a:pt x="0" y="11518"/>
                    <a:pt x="612" y="12260"/>
                  </a:cubicBezTo>
                  <a:cubicBezTo>
                    <a:pt x="2308" y="14318"/>
                    <a:pt x="1935" y="15891"/>
                    <a:pt x="2683" y="16284"/>
                  </a:cubicBezTo>
                  <a:cubicBezTo>
                    <a:pt x="2753" y="16320"/>
                    <a:pt x="2815" y="16333"/>
                    <a:pt x="2873" y="16333"/>
                  </a:cubicBezTo>
                  <a:cubicBezTo>
                    <a:pt x="3012" y="16333"/>
                    <a:pt x="3127" y="16260"/>
                    <a:pt x="3263" y="16260"/>
                  </a:cubicBezTo>
                  <a:cubicBezTo>
                    <a:pt x="3336" y="16260"/>
                    <a:pt x="3416" y="16281"/>
                    <a:pt x="3509" y="16348"/>
                  </a:cubicBezTo>
                  <a:cubicBezTo>
                    <a:pt x="3844" y="16586"/>
                    <a:pt x="3439" y="16926"/>
                    <a:pt x="3613" y="17249"/>
                  </a:cubicBezTo>
                  <a:cubicBezTo>
                    <a:pt x="3785" y="17574"/>
                    <a:pt x="4891" y="19112"/>
                    <a:pt x="5315" y="19594"/>
                  </a:cubicBezTo>
                  <a:cubicBezTo>
                    <a:pt x="5315" y="19594"/>
                    <a:pt x="6803" y="17357"/>
                    <a:pt x="8619" y="17188"/>
                  </a:cubicBezTo>
                  <a:lnTo>
                    <a:pt x="7289" y="15771"/>
                  </a:lnTo>
                  <a:cubicBezTo>
                    <a:pt x="7289" y="15771"/>
                    <a:pt x="7195" y="15587"/>
                    <a:pt x="7289" y="15267"/>
                  </a:cubicBezTo>
                  <a:cubicBezTo>
                    <a:pt x="7402" y="14879"/>
                    <a:pt x="7074" y="14853"/>
                    <a:pt x="6982" y="14853"/>
                  </a:cubicBezTo>
                  <a:cubicBezTo>
                    <a:pt x="6967" y="14853"/>
                    <a:pt x="6959" y="14853"/>
                    <a:pt x="6959" y="14853"/>
                  </a:cubicBezTo>
                  <a:cubicBezTo>
                    <a:pt x="6959" y="14853"/>
                    <a:pt x="6822" y="13881"/>
                    <a:pt x="6729" y="13472"/>
                  </a:cubicBezTo>
                  <a:cubicBezTo>
                    <a:pt x="6637" y="13061"/>
                    <a:pt x="5607" y="13036"/>
                    <a:pt x="5292" y="11942"/>
                  </a:cubicBezTo>
                  <a:cubicBezTo>
                    <a:pt x="5292" y="11942"/>
                    <a:pt x="6722" y="9810"/>
                    <a:pt x="9590" y="5914"/>
                  </a:cubicBezTo>
                  <a:cubicBezTo>
                    <a:pt x="11292" y="3600"/>
                    <a:pt x="10262" y="1120"/>
                    <a:pt x="8976"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6"/>
            <p:cNvSpPr/>
            <p:nvPr/>
          </p:nvSpPr>
          <p:spPr>
            <a:xfrm>
              <a:off x="3206656" y="3436038"/>
              <a:ext cx="44515" cy="56503"/>
            </a:xfrm>
            <a:custGeom>
              <a:rect b="b" l="l" r="r" t="t"/>
              <a:pathLst>
                <a:path extrusionOk="0" fill="none" h="1480" w="1166">
                  <a:moveTo>
                    <a:pt x="1165" y="1480"/>
                  </a:moveTo>
                  <a:cubicBezTo>
                    <a:pt x="798" y="1087"/>
                    <a:pt x="851" y="467"/>
                    <a:pt x="438" y="119"/>
                  </a:cubicBezTo>
                  <a:cubicBezTo>
                    <a:pt x="350" y="48"/>
                    <a:pt x="208" y="0"/>
                    <a:pt x="134" y="86"/>
                  </a:cubicBezTo>
                  <a:cubicBezTo>
                    <a:pt x="110" y="116"/>
                    <a:pt x="98" y="153"/>
                    <a:pt x="88" y="190"/>
                  </a:cubicBezTo>
                  <a:cubicBezTo>
                    <a:pt x="34" y="389"/>
                    <a:pt x="0" y="645"/>
                    <a:pt x="171" y="761"/>
                  </a:cubicBezTo>
                  <a:cubicBezTo>
                    <a:pt x="350" y="808"/>
                    <a:pt x="269" y="423"/>
                    <a:pt x="295" y="378"/>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6"/>
            <p:cNvSpPr/>
            <p:nvPr/>
          </p:nvSpPr>
          <p:spPr>
            <a:xfrm>
              <a:off x="3215323" y="3652927"/>
              <a:ext cx="125451" cy="83914"/>
            </a:xfrm>
            <a:custGeom>
              <a:rect b="b" l="l" r="r" t="t"/>
              <a:pathLst>
                <a:path extrusionOk="0" fill="none" h="2198" w="3286">
                  <a:moveTo>
                    <a:pt x="0" y="2197"/>
                  </a:moveTo>
                  <a:cubicBezTo>
                    <a:pt x="0" y="2197"/>
                    <a:pt x="1188" y="92"/>
                    <a:pt x="3285" y="0"/>
                  </a:cubicBez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6"/>
            <p:cNvSpPr/>
            <p:nvPr/>
          </p:nvSpPr>
          <p:spPr>
            <a:xfrm>
              <a:off x="3232388" y="3712867"/>
              <a:ext cx="41079" cy="44668"/>
            </a:xfrm>
            <a:custGeom>
              <a:rect b="b" l="l" r="r" t="t"/>
              <a:pathLst>
                <a:path extrusionOk="0" fill="none" h="1170" w="1076">
                  <a:moveTo>
                    <a:pt x="1" y="0"/>
                  </a:moveTo>
                  <a:lnTo>
                    <a:pt x="1076" y="1170"/>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6"/>
            <p:cNvSpPr/>
            <p:nvPr/>
          </p:nvSpPr>
          <p:spPr>
            <a:xfrm>
              <a:off x="3262892" y="3683241"/>
              <a:ext cx="40277" cy="45317"/>
            </a:xfrm>
            <a:custGeom>
              <a:rect b="b" l="l" r="r" t="t"/>
              <a:pathLst>
                <a:path extrusionOk="0" fill="none" h="1187" w="1055">
                  <a:moveTo>
                    <a:pt x="1" y="1"/>
                  </a:moveTo>
                  <a:lnTo>
                    <a:pt x="1055" y="1187"/>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
            <p:cNvSpPr/>
            <p:nvPr/>
          </p:nvSpPr>
          <p:spPr>
            <a:xfrm>
              <a:off x="3301452" y="3661174"/>
              <a:ext cx="33138" cy="45698"/>
            </a:xfrm>
            <a:custGeom>
              <a:rect b="b" l="l" r="r" t="t"/>
              <a:pathLst>
                <a:path extrusionOk="0" fill="none" h="1197" w="868">
                  <a:moveTo>
                    <a:pt x="0" y="1"/>
                  </a:moveTo>
                  <a:lnTo>
                    <a:pt x="868" y="1197"/>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a:off x="3327604" y="3654149"/>
              <a:ext cx="33520" cy="41919"/>
            </a:xfrm>
            <a:custGeom>
              <a:rect b="b" l="l" r="r" t="t"/>
              <a:pathLst>
                <a:path extrusionOk="0" fill="none" h="1098" w="878">
                  <a:moveTo>
                    <a:pt x="0" y="1"/>
                  </a:moveTo>
                  <a:lnTo>
                    <a:pt x="878" y="1098"/>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3391782" y="2900171"/>
              <a:ext cx="217650" cy="202150"/>
            </a:xfrm>
            <a:custGeom>
              <a:rect b="b" l="l" r="r" t="t"/>
              <a:pathLst>
                <a:path extrusionOk="0" h="5295" w="5701">
                  <a:moveTo>
                    <a:pt x="3352" y="0"/>
                  </a:moveTo>
                  <a:lnTo>
                    <a:pt x="3219" y="2758"/>
                  </a:lnTo>
                  <a:lnTo>
                    <a:pt x="1425" y="3214"/>
                  </a:lnTo>
                  <a:lnTo>
                    <a:pt x="884" y="3352"/>
                  </a:lnTo>
                  <a:lnTo>
                    <a:pt x="0" y="3576"/>
                  </a:lnTo>
                  <a:cubicBezTo>
                    <a:pt x="0" y="3576"/>
                    <a:pt x="229" y="4559"/>
                    <a:pt x="1354" y="5036"/>
                  </a:cubicBezTo>
                  <a:cubicBezTo>
                    <a:pt x="1665" y="5170"/>
                    <a:pt x="2045" y="5264"/>
                    <a:pt x="2506" y="5288"/>
                  </a:cubicBezTo>
                  <a:cubicBezTo>
                    <a:pt x="2583" y="5292"/>
                    <a:pt x="2664" y="5294"/>
                    <a:pt x="2746" y="5294"/>
                  </a:cubicBezTo>
                  <a:cubicBezTo>
                    <a:pt x="3106" y="5294"/>
                    <a:pt x="3511" y="5254"/>
                    <a:pt x="3966" y="5162"/>
                  </a:cubicBezTo>
                  <a:cubicBezTo>
                    <a:pt x="5659" y="4818"/>
                    <a:pt x="5701" y="2686"/>
                    <a:pt x="5701" y="2686"/>
                  </a:cubicBezTo>
                  <a:lnTo>
                    <a:pt x="5348" y="375"/>
                  </a:lnTo>
                  <a:lnTo>
                    <a:pt x="3352" y="0"/>
                  </a:ln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3536935" y="2914526"/>
              <a:ext cx="69216" cy="67269"/>
            </a:xfrm>
            <a:custGeom>
              <a:rect b="b" l="l" r="r" t="t"/>
              <a:pathLst>
                <a:path extrusionOk="0" h="1762" w="1813">
                  <a:moveTo>
                    <a:pt x="1546" y="1"/>
                  </a:moveTo>
                  <a:lnTo>
                    <a:pt x="1" y="82"/>
                  </a:lnTo>
                  <a:cubicBezTo>
                    <a:pt x="1" y="82"/>
                    <a:pt x="117" y="1762"/>
                    <a:pt x="1531" y="1762"/>
                  </a:cubicBezTo>
                  <a:cubicBezTo>
                    <a:pt x="1620" y="1762"/>
                    <a:pt x="1714" y="1755"/>
                    <a:pt x="1813" y="1741"/>
                  </a:cubicBezTo>
                  <a:lnTo>
                    <a:pt x="1546" y="1"/>
                  </a:ln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3425569" y="3022875"/>
              <a:ext cx="61886" cy="79218"/>
            </a:xfrm>
            <a:custGeom>
              <a:rect b="b" l="l" r="r" t="t"/>
              <a:pathLst>
                <a:path extrusionOk="0" h="2075" w="1621">
                  <a:moveTo>
                    <a:pt x="542" y="0"/>
                  </a:moveTo>
                  <a:lnTo>
                    <a:pt x="0" y="138"/>
                  </a:lnTo>
                  <a:lnTo>
                    <a:pt x="469" y="1822"/>
                  </a:lnTo>
                  <a:cubicBezTo>
                    <a:pt x="780" y="1956"/>
                    <a:pt x="1160" y="2050"/>
                    <a:pt x="1621" y="2074"/>
                  </a:cubicBezTo>
                  <a:cubicBezTo>
                    <a:pt x="1401" y="1827"/>
                    <a:pt x="931" y="1200"/>
                    <a:pt x="542"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6"/>
            <p:cNvSpPr/>
            <p:nvPr/>
          </p:nvSpPr>
          <p:spPr>
            <a:xfrm>
              <a:off x="3506965" y="2788004"/>
              <a:ext cx="136103" cy="171379"/>
            </a:xfrm>
            <a:custGeom>
              <a:rect b="b" l="l" r="r" t="t"/>
              <a:pathLst>
                <a:path extrusionOk="0" h="4489" w="3565">
                  <a:moveTo>
                    <a:pt x="1841" y="1"/>
                  </a:moveTo>
                  <a:cubicBezTo>
                    <a:pt x="1342" y="1"/>
                    <a:pt x="867" y="190"/>
                    <a:pt x="679" y="434"/>
                  </a:cubicBezTo>
                  <a:cubicBezTo>
                    <a:pt x="97" y="1189"/>
                    <a:pt x="0" y="2473"/>
                    <a:pt x="387" y="3327"/>
                  </a:cubicBezTo>
                  <a:cubicBezTo>
                    <a:pt x="685" y="3982"/>
                    <a:pt x="1477" y="4488"/>
                    <a:pt x="2222" y="4488"/>
                  </a:cubicBezTo>
                  <a:cubicBezTo>
                    <a:pt x="2452" y="4488"/>
                    <a:pt x="2677" y="4440"/>
                    <a:pt x="2882" y="4333"/>
                  </a:cubicBezTo>
                  <a:cubicBezTo>
                    <a:pt x="3410" y="4059"/>
                    <a:pt x="3564" y="3561"/>
                    <a:pt x="3536" y="2849"/>
                  </a:cubicBezTo>
                  <a:cubicBezTo>
                    <a:pt x="3531" y="2676"/>
                    <a:pt x="3512" y="2493"/>
                    <a:pt x="3488" y="2296"/>
                  </a:cubicBezTo>
                  <a:cubicBezTo>
                    <a:pt x="3448" y="1969"/>
                    <a:pt x="3388" y="1608"/>
                    <a:pt x="3315" y="1214"/>
                  </a:cubicBezTo>
                  <a:cubicBezTo>
                    <a:pt x="3153" y="311"/>
                    <a:pt x="2478" y="1"/>
                    <a:pt x="1841" y="1"/>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6"/>
            <p:cNvSpPr/>
            <p:nvPr/>
          </p:nvSpPr>
          <p:spPr>
            <a:xfrm>
              <a:off x="3495740" y="2770862"/>
              <a:ext cx="122397" cy="108730"/>
            </a:xfrm>
            <a:custGeom>
              <a:rect b="b" l="l" r="r" t="t"/>
              <a:pathLst>
                <a:path extrusionOk="0" h="2848" w="3206">
                  <a:moveTo>
                    <a:pt x="2044" y="1"/>
                  </a:moveTo>
                  <a:cubicBezTo>
                    <a:pt x="1874" y="1"/>
                    <a:pt x="1714" y="20"/>
                    <a:pt x="1590" y="52"/>
                  </a:cubicBezTo>
                  <a:cubicBezTo>
                    <a:pt x="1047" y="190"/>
                    <a:pt x="588" y="590"/>
                    <a:pt x="328" y="1086"/>
                  </a:cubicBezTo>
                  <a:cubicBezTo>
                    <a:pt x="69" y="1586"/>
                    <a:pt x="1" y="2169"/>
                    <a:pt x="85" y="2723"/>
                  </a:cubicBezTo>
                  <a:cubicBezTo>
                    <a:pt x="91" y="2759"/>
                    <a:pt x="99" y="2796"/>
                    <a:pt x="122" y="2819"/>
                  </a:cubicBezTo>
                  <a:cubicBezTo>
                    <a:pt x="145" y="2841"/>
                    <a:pt x="175" y="2847"/>
                    <a:pt x="207" y="2847"/>
                  </a:cubicBezTo>
                  <a:cubicBezTo>
                    <a:pt x="228" y="2847"/>
                    <a:pt x="249" y="2845"/>
                    <a:pt x="269" y="2842"/>
                  </a:cubicBezTo>
                  <a:cubicBezTo>
                    <a:pt x="823" y="2757"/>
                    <a:pt x="1428" y="2642"/>
                    <a:pt x="1783" y="2206"/>
                  </a:cubicBezTo>
                  <a:cubicBezTo>
                    <a:pt x="1918" y="2040"/>
                    <a:pt x="2012" y="1832"/>
                    <a:pt x="2198" y="1727"/>
                  </a:cubicBezTo>
                  <a:cubicBezTo>
                    <a:pt x="2387" y="1619"/>
                    <a:pt x="2632" y="1645"/>
                    <a:pt x="2817" y="1530"/>
                  </a:cubicBezTo>
                  <a:cubicBezTo>
                    <a:pt x="3117" y="1343"/>
                    <a:pt x="3206" y="659"/>
                    <a:pt x="3018" y="366"/>
                  </a:cubicBezTo>
                  <a:cubicBezTo>
                    <a:pt x="2839" y="96"/>
                    <a:pt x="2418" y="1"/>
                    <a:pt x="2044" y="1"/>
                  </a:cubicBezTo>
                  <a:close/>
                </a:path>
              </a:pathLst>
            </a:custGeom>
            <a:solidFill>
              <a:srgbClr val="8A525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6"/>
            <p:cNvSpPr/>
            <p:nvPr/>
          </p:nvSpPr>
          <p:spPr>
            <a:xfrm>
              <a:off x="3543119" y="2886122"/>
              <a:ext cx="30809" cy="21265"/>
            </a:xfrm>
            <a:custGeom>
              <a:rect b="b" l="l" r="r" t="t"/>
              <a:pathLst>
                <a:path extrusionOk="0" h="557" w="807">
                  <a:moveTo>
                    <a:pt x="404" y="0"/>
                  </a:moveTo>
                  <a:cubicBezTo>
                    <a:pt x="397" y="0"/>
                    <a:pt x="391" y="0"/>
                    <a:pt x="385" y="1"/>
                  </a:cubicBezTo>
                  <a:cubicBezTo>
                    <a:pt x="168" y="8"/>
                    <a:pt x="1" y="140"/>
                    <a:pt x="12" y="291"/>
                  </a:cubicBezTo>
                  <a:cubicBezTo>
                    <a:pt x="22" y="441"/>
                    <a:pt x="196" y="557"/>
                    <a:pt x="404" y="557"/>
                  </a:cubicBezTo>
                  <a:cubicBezTo>
                    <a:pt x="410" y="557"/>
                    <a:pt x="417" y="557"/>
                    <a:pt x="423" y="556"/>
                  </a:cubicBezTo>
                  <a:cubicBezTo>
                    <a:pt x="639" y="549"/>
                    <a:pt x="807" y="420"/>
                    <a:pt x="795" y="266"/>
                  </a:cubicBezTo>
                  <a:cubicBezTo>
                    <a:pt x="785" y="116"/>
                    <a:pt x="612" y="0"/>
                    <a:pt x="404" y="0"/>
                  </a:cubicBezTo>
                  <a:close/>
                </a:path>
              </a:pathLst>
            </a:custGeom>
            <a:solidFill>
              <a:srgbClr val="FF755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6"/>
            <p:cNvSpPr/>
            <p:nvPr/>
          </p:nvSpPr>
          <p:spPr>
            <a:xfrm>
              <a:off x="3626844" y="2875661"/>
              <a:ext cx="15233" cy="21150"/>
            </a:xfrm>
            <a:custGeom>
              <a:rect b="b" l="l" r="r" t="t"/>
              <a:pathLst>
                <a:path extrusionOk="0" h="554" w="399">
                  <a:moveTo>
                    <a:pt x="350" y="0"/>
                  </a:moveTo>
                  <a:cubicBezTo>
                    <a:pt x="150" y="18"/>
                    <a:pt x="0" y="146"/>
                    <a:pt x="9" y="289"/>
                  </a:cubicBezTo>
                  <a:cubicBezTo>
                    <a:pt x="18" y="438"/>
                    <a:pt x="191" y="553"/>
                    <a:pt x="399" y="553"/>
                  </a:cubicBezTo>
                  <a:cubicBezTo>
                    <a:pt x="391" y="380"/>
                    <a:pt x="374" y="197"/>
                    <a:pt x="350" y="0"/>
                  </a:cubicBezTo>
                  <a:close/>
                </a:path>
              </a:pathLst>
            </a:custGeom>
            <a:solidFill>
              <a:srgbClr val="FF755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6"/>
            <p:cNvSpPr/>
            <p:nvPr/>
          </p:nvSpPr>
          <p:spPr>
            <a:xfrm>
              <a:off x="3571028" y="2862375"/>
              <a:ext cx="8514" cy="10461"/>
            </a:xfrm>
            <a:custGeom>
              <a:rect b="b" l="l" r="r" t="t"/>
              <a:pathLst>
                <a:path extrusionOk="0" h="274" w="223">
                  <a:moveTo>
                    <a:pt x="104" y="1"/>
                  </a:moveTo>
                  <a:cubicBezTo>
                    <a:pt x="100" y="1"/>
                    <a:pt x="97" y="1"/>
                    <a:pt x="94" y="1"/>
                  </a:cubicBezTo>
                  <a:cubicBezTo>
                    <a:pt x="39" y="9"/>
                    <a:pt x="0" y="76"/>
                    <a:pt x="9" y="150"/>
                  </a:cubicBezTo>
                  <a:cubicBezTo>
                    <a:pt x="18" y="219"/>
                    <a:pt x="65" y="273"/>
                    <a:pt x="118" y="273"/>
                  </a:cubicBezTo>
                  <a:cubicBezTo>
                    <a:pt x="121" y="273"/>
                    <a:pt x="125" y="273"/>
                    <a:pt x="128" y="273"/>
                  </a:cubicBezTo>
                  <a:cubicBezTo>
                    <a:pt x="183" y="265"/>
                    <a:pt x="223" y="199"/>
                    <a:pt x="212" y="124"/>
                  </a:cubicBezTo>
                  <a:cubicBezTo>
                    <a:pt x="204" y="55"/>
                    <a:pt x="156" y="1"/>
                    <a:pt x="104"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6"/>
            <p:cNvSpPr/>
            <p:nvPr/>
          </p:nvSpPr>
          <p:spPr>
            <a:xfrm>
              <a:off x="3616574" y="2858633"/>
              <a:ext cx="8552" cy="10461"/>
            </a:xfrm>
            <a:custGeom>
              <a:rect b="b" l="l" r="r" t="t"/>
              <a:pathLst>
                <a:path extrusionOk="0" h="274" w="224">
                  <a:moveTo>
                    <a:pt x="104" y="1"/>
                  </a:moveTo>
                  <a:cubicBezTo>
                    <a:pt x="101" y="1"/>
                    <a:pt x="98" y="1"/>
                    <a:pt x="94" y="2"/>
                  </a:cubicBezTo>
                  <a:cubicBezTo>
                    <a:pt x="39" y="8"/>
                    <a:pt x="1" y="74"/>
                    <a:pt x="10" y="150"/>
                  </a:cubicBezTo>
                  <a:cubicBezTo>
                    <a:pt x="18" y="220"/>
                    <a:pt x="67" y="273"/>
                    <a:pt x="120" y="273"/>
                  </a:cubicBezTo>
                  <a:cubicBezTo>
                    <a:pt x="123" y="273"/>
                    <a:pt x="125" y="273"/>
                    <a:pt x="128" y="273"/>
                  </a:cubicBezTo>
                  <a:cubicBezTo>
                    <a:pt x="183" y="265"/>
                    <a:pt x="223" y="199"/>
                    <a:pt x="213" y="125"/>
                  </a:cubicBezTo>
                  <a:cubicBezTo>
                    <a:pt x="204" y="55"/>
                    <a:pt x="157" y="1"/>
                    <a:pt x="104"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6"/>
            <p:cNvSpPr/>
            <p:nvPr/>
          </p:nvSpPr>
          <p:spPr>
            <a:xfrm>
              <a:off x="3561979" y="2843629"/>
              <a:ext cx="16340" cy="18096"/>
            </a:xfrm>
            <a:custGeom>
              <a:rect b="b" l="l" r="r" t="t"/>
              <a:pathLst>
                <a:path extrusionOk="0" fill="none" h="474" w="428">
                  <a:moveTo>
                    <a:pt x="427" y="300"/>
                  </a:moveTo>
                  <a:cubicBezTo>
                    <a:pt x="153" y="0"/>
                    <a:pt x="0" y="473"/>
                    <a:pt x="54" y="365"/>
                  </a:cubicBezTo>
                </a:path>
              </a:pathLst>
            </a:custGeom>
            <a:noFill/>
            <a:ln cap="rnd" cmpd="sng" w="2550">
              <a:solidFill>
                <a:srgbClr val="332C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a:off x="3608137" y="2836261"/>
              <a:ext cx="16416" cy="18096"/>
            </a:xfrm>
            <a:custGeom>
              <a:rect b="b" l="l" r="r" t="t"/>
              <a:pathLst>
                <a:path extrusionOk="0" fill="none" h="474" w="430">
                  <a:moveTo>
                    <a:pt x="429" y="300"/>
                  </a:moveTo>
                  <a:cubicBezTo>
                    <a:pt x="155" y="1"/>
                    <a:pt x="1" y="473"/>
                    <a:pt x="54" y="365"/>
                  </a:cubicBezTo>
                </a:path>
              </a:pathLst>
            </a:custGeom>
            <a:noFill/>
            <a:ln cap="rnd" cmpd="sng" w="2550">
              <a:solidFill>
                <a:srgbClr val="332C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a:off x="3476270" y="2866193"/>
              <a:ext cx="66276" cy="50471"/>
            </a:xfrm>
            <a:custGeom>
              <a:rect b="b" l="l" r="r" t="t"/>
              <a:pathLst>
                <a:path extrusionOk="0" h="1322" w="1736">
                  <a:moveTo>
                    <a:pt x="406" y="1"/>
                  </a:moveTo>
                  <a:cubicBezTo>
                    <a:pt x="162" y="1"/>
                    <a:pt x="1" y="136"/>
                    <a:pt x="17" y="523"/>
                  </a:cubicBezTo>
                  <a:cubicBezTo>
                    <a:pt x="37" y="1022"/>
                    <a:pt x="423" y="1322"/>
                    <a:pt x="823" y="1322"/>
                  </a:cubicBezTo>
                  <a:cubicBezTo>
                    <a:pt x="966" y="1322"/>
                    <a:pt x="1111" y="1283"/>
                    <a:pt x="1242" y="1202"/>
                  </a:cubicBezTo>
                  <a:cubicBezTo>
                    <a:pt x="1735" y="890"/>
                    <a:pt x="1462" y="360"/>
                    <a:pt x="1059" y="182"/>
                  </a:cubicBezTo>
                  <a:cubicBezTo>
                    <a:pt x="821" y="77"/>
                    <a:pt x="590" y="1"/>
                    <a:pt x="406" y="1"/>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a:off x="3490777" y="2878715"/>
              <a:ext cx="22563" cy="23861"/>
            </a:xfrm>
            <a:custGeom>
              <a:rect b="b" l="l" r="r" t="t"/>
              <a:pathLst>
                <a:path extrusionOk="0" fill="none" h="625" w="591">
                  <a:moveTo>
                    <a:pt x="0" y="43"/>
                  </a:moveTo>
                  <a:cubicBezTo>
                    <a:pt x="0" y="43"/>
                    <a:pt x="590" y="0"/>
                    <a:pt x="509" y="624"/>
                  </a:cubicBezTo>
                </a:path>
              </a:pathLst>
            </a:custGeom>
            <a:noFill/>
            <a:ln cap="rnd" cmpd="sng" w="1700">
              <a:solidFill>
                <a:srgbClr val="332C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p:nvPr/>
          </p:nvSpPr>
          <p:spPr>
            <a:xfrm>
              <a:off x="3499329" y="2888832"/>
              <a:ext cx="8972" cy="5765"/>
            </a:xfrm>
            <a:custGeom>
              <a:rect b="b" l="l" r="r" t="t"/>
              <a:pathLst>
                <a:path extrusionOk="0" fill="none" h="151" w="235">
                  <a:moveTo>
                    <a:pt x="234" y="1"/>
                  </a:moveTo>
                  <a:lnTo>
                    <a:pt x="0" y="150"/>
                  </a:lnTo>
                </a:path>
              </a:pathLst>
            </a:custGeom>
            <a:noFill/>
            <a:ln cap="rnd" cmpd="sng" w="1700">
              <a:solidFill>
                <a:srgbClr val="332C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3599165" y="2865353"/>
              <a:ext cx="13897" cy="28786"/>
            </a:xfrm>
            <a:custGeom>
              <a:rect b="b" l="l" r="r" t="t"/>
              <a:pathLst>
                <a:path extrusionOk="0" fill="none" h="754" w="364">
                  <a:moveTo>
                    <a:pt x="94" y="754"/>
                  </a:moveTo>
                  <a:cubicBezTo>
                    <a:pt x="165" y="752"/>
                    <a:pt x="347" y="675"/>
                    <a:pt x="356" y="536"/>
                  </a:cubicBezTo>
                  <a:cubicBezTo>
                    <a:pt x="363" y="404"/>
                    <a:pt x="134" y="543"/>
                    <a:pt x="67" y="352"/>
                  </a:cubicBezTo>
                  <a:lnTo>
                    <a:pt x="0" y="1"/>
                  </a:lnTo>
                </a:path>
              </a:pathLst>
            </a:custGeom>
            <a:noFill/>
            <a:ln cap="rnd" cmpd="sng" w="1700">
              <a:solidFill>
                <a:srgbClr val="332C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a:off x="3576754" y="2910517"/>
              <a:ext cx="40812" cy="21036"/>
            </a:xfrm>
            <a:custGeom>
              <a:rect b="b" l="l" r="r" t="t"/>
              <a:pathLst>
                <a:path extrusionOk="0" h="551" w="1069">
                  <a:moveTo>
                    <a:pt x="1069" y="1"/>
                  </a:moveTo>
                  <a:cubicBezTo>
                    <a:pt x="770" y="56"/>
                    <a:pt x="530" y="72"/>
                    <a:pt x="353" y="72"/>
                  </a:cubicBezTo>
                  <a:cubicBezTo>
                    <a:pt x="122" y="72"/>
                    <a:pt x="0" y="45"/>
                    <a:pt x="0" y="45"/>
                  </a:cubicBezTo>
                  <a:lnTo>
                    <a:pt x="0" y="45"/>
                  </a:lnTo>
                  <a:cubicBezTo>
                    <a:pt x="0" y="45"/>
                    <a:pt x="22" y="524"/>
                    <a:pt x="455" y="549"/>
                  </a:cubicBezTo>
                  <a:cubicBezTo>
                    <a:pt x="469" y="550"/>
                    <a:pt x="483" y="550"/>
                    <a:pt x="496" y="550"/>
                  </a:cubicBezTo>
                  <a:cubicBezTo>
                    <a:pt x="972" y="550"/>
                    <a:pt x="1069" y="1"/>
                    <a:pt x="1069" y="1"/>
                  </a:cubicBezTo>
                  <a:close/>
                </a:path>
              </a:pathLst>
            </a:custGeom>
            <a:solidFill>
              <a:srgbClr val="FFF6F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6"/>
          <p:cNvSpPr/>
          <p:nvPr/>
        </p:nvSpPr>
        <p:spPr>
          <a:xfrm flipH="1" rot="8099694">
            <a:off x="2425375" y="912767"/>
            <a:ext cx="1007155" cy="457860"/>
          </a:xfrm>
          <a:custGeom>
            <a:rect b="b" l="l" r="r" t="t"/>
            <a:pathLst>
              <a:path extrusionOk="0" h="5112" w="12672">
                <a:moveTo>
                  <a:pt x="10172" y="1"/>
                </a:moveTo>
                <a:cubicBezTo>
                  <a:pt x="9997" y="1"/>
                  <a:pt x="9889" y="206"/>
                  <a:pt x="9992" y="355"/>
                </a:cubicBezTo>
                <a:lnTo>
                  <a:pt x="10356" y="872"/>
                </a:lnTo>
                <a:cubicBezTo>
                  <a:pt x="9150" y="1590"/>
                  <a:pt x="5274" y="3628"/>
                  <a:pt x="1" y="3628"/>
                </a:cubicBezTo>
                <a:lnTo>
                  <a:pt x="1" y="5112"/>
                </a:lnTo>
                <a:cubicBezTo>
                  <a:pt x="2872" y="5102"/>
                  <a:pt x="5714" y="4547"/>
                  <a:pt x="8375" y="3485"/>
                </a:cubicBezTo>
                <a:cubicBezTo>
                  <a:pt x="9360" y="3093"/>
                  <a:pt x="10298" y="2624"/>
                  <a:pt x="11208" y="2088"/>
                </a:cubicBezTo>
                <a:lnTo>
                  <a:pt x="11523" y="2547"/>
                </a:lnTo>
                <a:cubicBezTo>
                  <a:pt x="11568" y="2612"/>
                  <a:pt x="11636" y="2643"/>
                  <a:pt x="11703" y="2643"/>
                </a:cubicBezTo>
                <a:cubicBezTo>
                  <a:pt x="11793" y="2643"/>
                  <a:pt x="11883" y="2588"/>
                  <a:pt x="11916" y="2490"/>
                </a:cubicBezTo>
                <a:lnTo>
                  <a:pt x="12624" y="375"/>
                </a:lnTo>
                <a:cubicBezTo>
                  <a:pt x="12672" y="231"/>
                  <a:pt x="12567" y="78"/>
                  <a:pt x="12413" y="78"/>
                </a:cubicBezTo>
                <a:lnTo>
                  <a:pt x="10184" y="1"/>
                </a:lnTo>
                <a:cubicBezTo>
                  <a:pt x="10179" y="1"/>
                  <a:pt x="10176" y="1"/>
                  <a:pt x="10172" y="1"/>
                </a:cubicBez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36"/>
          <p:cNvPicPr preferRelativeResize="0"/>
          <p:nvPr/>
        </p:nvPicPr>
        <p:blipFill rotWithShape="1">
          <a:blip r:embed="rId3">
            <a:alphaModFix/>
          </a:blip>
          <a:srcRect b="0" l="0" r="49949" t="0"/>
          <a:stretch/>
        </p:blipFill>
        <p:spPr>
          <a:xfrm>
            <a:off x="5978175" y="1222975"/>
            <a:ext cx="2327200" cy="3099875"/>
          </a:xfrm>
          <a:prstGeom prst="rect">
            <a:avLst/>
          </a:prstGeom>
          <a:noFill/>
          <a:ln>
            <a:noFill/>
          </a:ln>
          <a:effectLst>
            <a:outerShdw blurRad="57150" rotWithShape="0" algn="bl" dir="5400000" dist="19050">
              <a:srgbClr val="000000">
                <a:alpha val="50000"/>
              </a:srgbClr>
            </a:outerShdw>
          </a:effectLst>
        </p:spPr>
      </p:pic>
      <p:sp>
        <p:nvSpPr>
          <p:cNvPr id="563" name="Google Shape;563;p36"/>
          <p:cNvSpPr txBox="1"/>
          <p:nvPr/>
        </p:nvSpPr>
        <p:spPr>
          <a:xfrm>
            <a:off x="909025" y="819450"/>
            <a:ext cx="10335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a:ea typeface="Lexend"/>
                <a:cs typeface="Lexend"/>
                <a:sym typeface="Lexend"/>
              </a:rPr>
              <a:t>The User</a:t>
            </a:r>
            <a:endParaRPr>
              <a:solidFill>
                <a:schemeClr val="lt1"/>
              </a:solidFill>
              <a:latin typeface="Lexend"/>
              <a:ea typeface="Lexend"/>
              <a:cs typeface="Lexend"/>
              <a:sym typeface="Lexend"/>
            </a:endParaRPr>
          </a:p>
        </p:txBody>
      </p:sp>
      <p:sp>
        <p:nvSpPr>
          <p:cNvPr id="564" name="Google Shape;564;p36"/>
          <p:cNvSpPr txBox="1"/>
          <p:nvPr/>
        </p:nvSpPr>
        <p:spPr>
          <a:xfrm>
            <a:off x="5703500" y="3569900"/>
            <a:ext cx="17949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exend"/>
                <a:ea typeface="Lexend"/>
                <a:cs typeface="Lexend"/>
                <a:sym typeface="Lexend"/>
              </a:rPr>
              <a:t>The Piano</a:t>
            </a:r>
            <a:endParaRPr>
              <a:solidFill>
                <a:schemeClr val="lt1"/>
              </a:solidFill>
              <a:latin typeface="Lexend"/>
              <a:ea typeface="Lexend"/>
              <a:cs typeface="Lexend"/>
              <a:sym typeface="Lexend"/>
            </a:endParaRPr>
          </a:p>
          <a:p>
            <a:pPr indent="0" lvl="0" marL="0" rtl="0" algn="ctr">
              <a:spcBef>
                <a:spcPts val="0"/>
              </a:spcBef>
              <a:spcAft>
                <a:spcPts val="0"/>
              </a:spcAft>
              <a:buNone/>
            </a:pPr>
            <a:r>
              <a:rPr lang="en" sz="1200">
                <a:solidFill>
                  <a:schemeClr val="lt1"/>
                </a:solidFill>
                <a:latin typeface="Lexend"/>
                <a:ea typeface="Lexend"/>
                <a:cs typeface="Lexend"/>
                <a:sym typeface="Lexend"/>
              </a:rPr>
              <a:t>(and its many parts!)</a:t>
            </a:r>
            <a:endParaRPr sz="1200">
              <a:solidFill>
                <a:schemeClr val="lt1"/>
              </a:solidFill>
              <a:latin typeface="Lexend"/>
              <a:ea typeface="Lexend"/>
              <a:cs typeface="Lexend"/>
              <a:sym typeface="Lexend"/>
            </a:endParaRPr>
          </a:p>
        </p:txBody>
      </p:sp>
      <p:grpSp>
        <p:nvGrpSpPr>
          <p:cNvPr id="565" name="Google Shape;565;p36"/>
          <p:cNvGrpSpPr/>
          <p:nvPr/>
        </p:nvGrpSpPr>
        <p:grpSpPr>
          <a:xfrm>
            <a:off x="3856876" y="782760"/>
            <a:ext cx="1569604" cy="1052502"/>
            <a:chOff x="4028079" y="1507248"/>
            <a:chExt cx="2324650" cy="1482605"/>
          </a:xfrm>
        </p:grpSpPr>
        <p:sp>
          <p:nvSpPr>
            <p:cNvPr id="566" name="Google Shape;566;p36"/>
            <p:cNvSpPr/>
            <p:nvPr/>
          </p:nvSpPr>
          <p:spPr>
            <a:xfrm>
              <a:off x="4768326" y="2607873"/>
              <a:ext cx="845364" cy="333866"/>
            </a:xfrm>
            <a:custGeom>
              <a:rect b="b" l="l" r="r" t="t"/>
              <a:pathLst>
                <a:path extrusionOk="0" h="2262" w="4190">
                  <a:moveTo>
                    <a:pt x="2199" y="0"/>
                  </a:moveTo>
                  <a:lnTo>
                    <a:pt x="639" y="708"/>
                  </a:lnTo>
                  <a:lnTo>
                    <a:pt x="0" y="1928"/>
                  </a:lnTo>
                  <a:lnTo>
                    <a:pt x="2095" y="2261"/>
                  </a:lnTo>
                  <a:lnTo>
                    <a:pt x="4190" y="1928"/>
                  </a:lnTo>
                  <a:lnTo>
                    <a:pt x="3552" y="708"/>
                  </a:lnTo>
                  <a:lnTo>
                    <a:pt x="2199" y="0"/>
                  </a:ln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p:nvPr/>
          </p:nvSpPr>
          <p:spPr>
            <a:xfrm>
              <a:off x="4028079" y="1507248"/>
              <a:ext cx="2324650" cy="1205134"/>
            </a:xfrm>
            <a:custGeom>
              <a:rect b="b" l="l" r="r" t="t"/>
              <a:pathLst>
                <a:path extrusionOk="0" h="8165" w="11522">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rgbClr val="667E9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p:nvPr/>
          </p:nvSpPr>
          <p:spPr>
            <a:xfrm>
              <a:off x="4607324" y="2892291"/>
              <a:ext cx="1165957" cy="97562"/>
            </a:xfrm>
            <a:custGeom>
              <a:rect b="b" l="l" r="r" t="t"/>
              <a:pathLst>
                <a:path extrusionOk="0" h="661" w="5779">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4146914" y="1605547"/>
              <a:ext cx="2086778" cy="891784"/>
            </a:xfrm>
            <a:custGeom>
              <a:rect b="b" l="l" r="r" t="t"/>
              <a:pathLst>
                <a:path extrusionOk="0" h="6042" w="10343">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rgbClr val="869FB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6"/>
            <p:cNvSpPr/>
            <p:nvPr/>
          </p:nvSpPr>
          <p:spPr>
            <a:xfrm>
              <a:off x="4116247" y="1582965"/>
              <a:ext cx="2148314" cy="935916"/>
            </a:xfrm>
            <a:custGeom>
              <a:rect b="b" l="l" r="r" t="t"/>
              <a:pathLst>
                <a:path extrusionOk="0" h="6341" w="10648">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6"/>
            <p:cNvSpPr/>
            <p:nvPr/>
          </p:nvSpPr>
          <p:spPr>
            <a:xfrm>
              <a:off x="4607324" y="2892291"/>
              <a:ext cx="277417" cy="97562"/>
            </a:xfrm>
            <a:custGeom>
              <a:rect b="b" l="l" r="r" t="t"/>
              <a:pathLst>
                <a:path extrusionOk="0" h="661" w="1375">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6"/>
            <p:cNvSpPr/>
            <p:nvPr/>
          </p:nvSpPr>
          <p:spPr>
            <a:xfrm>
              <a:off x="4028079" y="1507248"/>
              <a:ext cx="272978" cy="1205134"/>
            </a:xfrm>
            <a:custGeom>
              <a:rect b="b" l="l" r="r" t="t"/>
              <a:pathLst>
                <a:path extrusionOk="0" h="8165" w="1353">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36"/>
          <p:cNvSpPr txBox="1"/>
          <p:nvPr/>
        </p:nvSpPr>
        <p:spPr>
          <a:xfrm>
            <a:off x="4137525" y="244550"/>
            <a:ext cx="10410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The Piano’s Computer</a:t>
            </a:r>
            <a:endParaRPr sz="1200">
              <a:solidFill>
                <a:schemeClr val="lt1"/>
              </a:solidFill>
              <a:latin typeface="Lexend"/>
              <a:ea typeface="Lexend"/>
              <a:cs typeface="Lexend"/>
              <a:sym typeface="Lexend"/>
            </a:endParaRPr>
          </a:p>
        </p:txBody>
      </p:sp>
      <p:sp>
        <p:nvSpPr>
          <p:cNvPr id="574" name="Google Shape;574;p36"/>
          <p:cNvSpPr/>
          <p:nvPr/>
        </p:nvSpPr>
        <p:spPr>
          <a:xfrm flipH="1" rot="-9732374">
            <a:off x="5578805" y="952343"/>
            <a:ext cx="928345" cy="378698"/>
          </a:xfrm>
          <a:custGeom>
            <a:rect b="b" l="l" r="r" t="t"/>
            <a:pathLst>
              <a:path extrusionOk="0" h="5112" w="12672">
                <a:moveTo>
                  <a:pt x="10172" y="1"/>
                </a:moveTo>
                <a:cubicBezTo>
                  <a:pt x="9997" y="1"/>
                  <a:pt x="9889" y="206"/>
                  <a:pt x="9992" y="355"/>
                </a:cubicBezTo>
                <a:lnTo>
                  <a:pt x="10356" y="872"/>
                </a:lnTo>
                <a:cubicBezTo>
                  <a:pt x="9150" y="1590"/>
                  <a:pt x="5274" y="3628"/>
                  <a:pt x="1" y="3628"/>
                </a:cubicBezTo>
                <a:lnTo>
                  <a:pt x="1" y="5112"/>
                </a:lnTo>
                <a:cubicBezTo>
                  <a:pt x="2872" y="5102"/>
                  <a:pt x="5714" y="4547"/>
                  <a:pt x="8375" y="3485"/>
                </a:cubicBezTo>
                <a:cubicBezTo>
                  <a:pt x="9360" y="3093"/>
                  <a:pt x="10298" y="2624"/>
                  <a:pt x="11208" y="2088"/>
                </a:cubicBezTo>
                <a:lnTo>
                  <a:pt x="11523" y="2547"/>
                </a:lnTo>
                <a:cubicBezTo>
                  <a:pt x="11568" y="2612"/>
                  <a:pt x="11636" y="2643"/>
                  <a:pt x="11703" y="2643"/>
                </a:cubicBezTo>
                <a:cubicBezTo>
                  <a:pt x="11793" y="2643"/>
                  <a:pt x="11883" y="2588"/>
                  <a:pt x="11916" y="2490"/>
                </a:cubicBezTo>
                <a:lnTo>
                  <a:pt x="12624" y="375"/>
                </a:lnTo>
                <a:cubicBezTo>
                  <a:pt x="12672" y="231"/>
                  <a:pt x="12567" y="78"/>
                  <a:pt x="12413" y="78"/>
                </a:cubicBezTo>
                <a:lnTo>
                  <a:pt x="10184" y="1"/>
                </a:lnTo>
                <a:cubicBezTo>
                  <a:pt x="10179" y="1"/>
                  <a:pt x="10176" y="1"/>
                  <a:pt x="10172" y="1"/>
                </a:cubicBez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txBox="1"/>
          <p:nvPr/>
        </p:nvSpPr>
        <p:spPr>
          <a:xfrm>
            <a:off x="3993225" y="880025"/>
            <a:ext cx="1329600" cy="629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Lexend"/>
                <a:ea typeface="Lexend"/>
                <a:cs typeface="Lexend"/>
                <a:sym typeface="Lexend"/>
              </a:rPr>
              <a:t>(part of the piano)</a:t>
            </a:r>
            <a:endParaRPr sz="1100">
              <a:solidFill>
                <a:schemeClr val="lt1"/>
              </a:solidFill>
              <a:latin typeface="Lexend"/>
              <a:ea typeface="Lexend"/>
              <a:cs typeface="Lexend"/>
              <a:sym typeface="Lexend"/>
            </a:endParaRPr>
          </a:p>
        </p:txBody>
      </p:sp>
      <p:sp>
        <p:nvSpPr>
          <p:cNvPr id="576" name="Google Shape;576;p36"/>
          <p:cNvSpPr/>
          <p:nvPr/>
        </p:nvSpPr>
        <p:spPr>
          <a:xfrm flipH="1" rot="-2839582">
            <a:off x="2521333" y="1173949"/>
            <a:ext cx="1007157" cy="457865"/>
          </a:xfrm>
          <a:custGeom>
            <a:rect b="b" l="l" r="r" t="t"/>
            <a:pathLst>
              <a:path extrusionOk="0" h="5112" w="12672">
                <a:moveTo>
                  <a:pt x="10172" y="1"/>
                </a:moveTo>
                <a:cubicBezTo>
                  <a:pt x="9997" y="1"/>
                  <a:pt x="9889" y="206"/>
                  <a:pt x="9992" y="355"/>
                </a:cubicBezTo>
                <a:lnTo>
                  <a:pt x="10356" y="872"/>
                </a:lnTo>
                <a:cubicBezTo>
                  <a:pt x="9150" y="1590"/>
                  <a:pt x="5274" y="3628"/>
                  <a:pt x="1" y="3628"/>
                </a:cubicBezTo>
                <a:lnTo>
                  <a:pt x="1" y="5112"/>
                </a:lnTo>
                <a:cubicBezTo>
                  <a:pt x="2872" y="5102"/>
                  <a:pt x="5714" y="4547"/>
                  <a:pt x="8375" y="3485"/>
                </a:cubicBezTo>
                <a:cubicBezTo>
                  <a:pt x="9360" y="3093"/>
                  <a:pt x="10298" y="2624"/>
                  <a:pt x="11208" y="2088"/>
                </a:cubicBezTo>
                <a:lnTo>
                  <a:pt x="11523" y="2547"/>
                </a:lnTo>
                <a:cubicBezTo>
                  <a:pt x="11568" y="2612"/>
                  <a:pt x="11636" y="2643"/>
                  <a:pt x="11703" y="2643"/>
                </a:cubicBezTo>
                <a:cubicBezTo>
                  <a:pt x="11793" y="2643"/>
                  <a:pt x="11883" y="2588"/>
                  <a:pt x="11916" y="2490"/>
                </a:cubicBezTo>
                <a:lnTo>
                  <a:pt x="12624" y="375"/>
                </a:lnTo>
                <a:cubicBezTo>
                  <a:pt x="12672" y="231"/>
                  <a:pt x="12567" y="78"/>
                  <a:pt x="12413" y="78"/>
                </a:cubicBezTo>
                <a:lnTo>
                  <a:pt x="10184" y="1"/>
                </a:lnTo>
                <a:cubicBezTo>
                  <a:pt x="10179" y="1"/>
                  <a:pt x="10176" y="1"/>
                  <a:pt x="10172" y="1"/>
                </a:cubicBez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63"/>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Issues Encountered</a:t>
            </a:r>
            <a:endParaRPr/>
          </a:p>
        </p:txBody>
      </p:sp>
      <p:sp>
        <p:nvSpPr>
          <p:cNvPr id="1063" name="Google Shape;1063;p63"/>
          <p:cNvSpPr txBox="1"/>
          <p:nvPr>
            <p:ph idx="1" type="subTitle"/>
          </p:nvPr>
        </p:nvSpPr>
        <p:spPr>
          <a:xfrm>
            <a:off x="720000" y="1335950"/>
            <a:ext cx="8131800" cy="3413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800"/>
              <a:t>Electromagnetic interference is frustrating and time consuming</a:t>
            </a:r>
            <a:endParaRPr sz="1800"/>
          </a:p>
          <a:p>
            <a:pPr indent="-355600" lvl="0" marL="457200" rtl="0" algn="l">
              <a:spcBef>
                <a:spcPts val="0"/>
              </a:spcBef>
              <a:spcAft>
                <a:spcPts val="0"/>
              </a:spcAft>
              <a:buSzPts val="2000"/>
              <a:buChar char="●"/>
            </a:pPr>
            <a:r>
              <a:rPr lang="en" sz="1800"/>
              <a:t>Chips overheat occasionally</a:t>
            </a:r>
            <a:endParaRPr sz="1800"/>
          </a:p>
          <a:p>
            <a:pPr indent="-355600" lvl="0" marL="457200" rtl="0" algn="l">
              <a:spcBef>
                <a:spcPts val="0"/>
              </a:spcBef>
              <a:spcAft>
                <a:spcPts val="0"/>
              </a:spcAft>
              <a:buSzPts val="2000"/>
              <a:buChar char="●"/>
            </a:pPr>
            <a:r>
              <a:rPr lang="en" sz="1800"/>
              <a:t>MIDI files are weird</a:t>
            </a:r>
            <a:endParaRPr sz="1800"/>
          </a:p>
          <a:p>
            <a:pPr indent="-127000" lvl="1" marL="685800" rtl="0" algn="l">
              <a:spcBef>
                <a:spcPts val="0"/>
              </a:spcBef>
              <a:spcAft>
                <a:spcPts val="0"/>
              </a:spcAft>
              <a:buClr>
                <a:schemeClr val="lt1"/>
              </a:buClr>
              <a:buSzPts val="2000"/>
              <a:buChar char="○"/>
            </a:pPr>
            <a:r>
              <a:rPr lang="en" sz="1800"/>
              <a:t> Off notes VS 0 velocity</a:t>
            </a:r>
            <a:endParaRPr sz="1800"/>
          </a:p>
          <a:p>
            <a:pPr indent="-127000" lvl="1" marL="685800" rtl="0" algn="l">
              <a:spcBef>
                <a:spcPts val="0"/>
              </a:spcBef>
              <a:spcAft>
                <a:spcPts val="0"/>
              </a:spcAft>
              <a:buClr>
                <a:schemeClr val="lt1"/>
              </a:buClr>
              <a:buSzPts val="2000"/>
              <a:buChar char="○"/>
            </a:pPr>
            <a:r>
              <a:rPr lang="en" sz="1800"/>
              <a:t> MIDI Versions</a:t>
            </a:r>
            <a:endParaRPr sz="1800"/>
          </a:p>
          <a:p>
            <a:pPr indent="-127000" lvl="1" marL="685800" rtl="0" algn="l">
              <a:spcBef>
                <a:spcPts val="0"/>
              </a:spcBef>
              <a:spcAft>
                <a:spcPts val="0"/>
              </a:spcAft>
              <a:buClr>
                <a:schemeClr val="lt1"/>
              </a:buClr>
              <a:buSzPts val="2000"/>
              <a:buChar char="○"/>
            </a:pPr>
            <a:r>
              <a:rPr lang="en" sz="1800"/>
              <a:t> MIDI tempo changes</a:t>
            </a:r>
            <a:endParaRPr sz="1800"/>
          </a:p>
          <a:p>
            <a:pPr indent="-355600" lvl="0" marL="457200" rtl="0" algn="l">
              <a:spcBef>
                <a:spcPts val="0"/>
              </a:spcBef>
              <a:spcAft>
                <a:spcPts val="0"/>
              </a:spcAft>
              <a:buSzPts val="2000"/>
              <a:buChar char="●"/>
            </a:pPr>
            <a:r>
              <a:rPr lang="en" sz="1800"/>
              <a:t>Web development parity is difficult</a:t>
            </a:r>
            <a:endParaRPr sz="1800"/>
          </a:p>
        </p:txBody>
      </p:sp>
      <p:sp>
        <p:nvSpPr>
          <p:cNvPr id="1064" name="Google Shape;1064;p63"/>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0" st="0"/>
                                            </p:txEl>
                                          </p:spTgt>
                                        </p:tgtEl>
                                        <p:attrNameLst>
                                          <p:attrName>style.visibility</p:attrName>
                                        </p:attrNameLst>
                                      </p:cBhvr>
                                      <p:to>
                                        <p:strVal val="visible"/>
                                      </p:to>
                                    </p:set>
                                    <p:animEffect filter="fade" transition="in">
                                      <p:cBhvr>
                                        <p:cTn dur="200"/>
                                        <p:tgtEl>
                                          <p:spTgt spid="10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1" st="1"/>
                                            </p:txEl>
                                          </p:spTgt>
                                        </p:tgtEl>
                                        <p:attrNameLst>
                                          <p:attrName>style.visibility</p:attrName>
                                        </p:attrNameLst>
                                      </p:cBhvr>
                                      <p:to>
                                        <p:strVal val="visible"/>
                                      </p:to>
                                    </p:set>
                                    <p:animEffect filter="fade" transition="in">
                                      <p:cBhvr>
                                        <p:cTn dur="200"/>
                                        <p:tgtEl>
                                          <p:spTgt spid="10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2" st="2"/>
                                            </p:txEl>
                                          </p:spTgt>
                                        </p:tgtEl>
                                        <p:attrNameLst>
                                          <p:attrName>style.visibility</p:attrName>
                                        </p:attrNameLst>
                                      </p:cBhvr>
                                      <p:to>
                                        <p:strVal val="visible"/>
                                      </p:to>
                                    </p:set>
                                    <p:animEffect filter="fade" transition="in">
                                      <p:cBhvr>
                                        <p:cTn dur="200"/>
                                        <p:tgtEl>
                                          <p:spTgt spid="10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3" st="3"/>
                                            </p:txEl>
                                          </p:spTgt>
                                        </p:tgtEl>
                                        <p:attrNameLst>
                                          <p:attrName>style.visibility</p:attrName>
                                        </p:attrNameLst>
                                      </p:cBhvr>
                                      <p:to>
                                        <p:strVal val="visible"/>
                                      </p:to>
                                    </p:set>
                                    <p:animEffect filter="fade" transition="in">
                                      <p:cBhvr>
                                        <p:cTn dur="200"/>
                                        <p:tgtEl>
                                          <p:spTgt spid="10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4" st="4"/>
                                            </p:txEl>
                                          </p:spTgt>
                                        </p:tgtEl>
                                        <p:attrNameLst>
                                          <p:attrName>style.visibility</p:attrName>
                                        </p:attrNameLst>
                                      </p:cBhvr>
                                      <p:to>
                                        <p:strVal val="visible"/>
                                      </p:to>
                                    </p:set>
                                    <p:animEffect filter="fade" transition="in">
                                      <p:cBhvr>
                                        <p:cTn dur="200"/>
                                        <p:tgtEl>
                                          <p:spTgt spid="10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5" st="5"/>
                                            </p:txEl>
                                          </p:spTgt>
                                        </p:tgtEl>
                                        <p:attrNameLst>
                                          <p:attrName>style.visibility</p:attrName>
                                        </p:attrNameLst>
                                      </p:cBhvr>
                                      <p:to>
                                        <p:strVal val="visible"/>
                                      </p:to>
                                    </p:set>
                                    <p:animEffect filter="fade" transition="in">
                                      <p:cBhvr>
                                        <p:cTn dur="200"/>
                                        <p:tgtEl>
                                          <p:spTgt spid="10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6" st="6"/>
                                            </p:txEl>
                                          </p:spTgt>
                                        </p:tgtEl>
                                        <p:attrNameLst>
                                          <p:attrName>style.visibility</p:attrName>
                                        </p:attrNameLst>
                                      </p:cBhvr>
                                      <p:to>
                                        <p:strVal val="visible"/>
                                      </p:to>
                                    </p:set>
                                    <p:animEffect filter="fade" transition="in">
                                      <p:cBhvr>
                                        <p:cTn dur="200"/>
                                        <p:tgtEl>
                                          <p:spTgt spid="106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pic>
        <p:nvPicPr>
          <p:cNvPr id="1069" name="Google Shape;1069;p64"/>
          <p:cNvPicPr preferRelativeResize="0"/>
          <p:nvPr/>
        </p:nvPicPr>
        <p:blipFill>
          <a:blip r:embed="rId3">
            <a:alphaModFix/>
          </a:blip>
          <a:stretch>
            <a:fillRect/>
          </a:stretch>
        </p:blipFill>
        <p:spPr>
          <a:xfrm>
            <a:off x="6176825" y="2010650"/>
            <a:ext cx="470400" cy="522600"/>
          </a:xfrm>
          <a:prstGeom prst="ellipse">
            <a:avLst/>
          </a:prstGeom>
          <a:noFill/>
          <a:ln>
            <a:noFill/>
          </a:ln>
        </p:spPr>
      </p:pic>
      <p:sp>
        <p:nvSpPr>
          <p:cNvPr id="1070" name="Google Shape;1070;p64"/>
          <p:cNvSpPr txBox="1"/>
          <p:nvPr/>
        </p:nvSpPr>
        <p:spPr>
          <a:xfrm>
            <a:off x="75" y="1136600"/>
            <a:ext cx="9144000" cy="19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400">
                <a:solidFill>
                  <a:srgbClr val="312E2E"/>
                </a:solidFill>
                <a:latin typeface="Lexend"/>
                <a:ea typeface="Lexend"/>
                <a:cs typeface="Lexend"/>
                <a:sym typeface="Lexend"/>
              </a:rPr>
              <a:t>Demo!</a:t>
            </a:r>
            <a:endParaRPr b="1" sz="14400">
              <a:solidFill>
                <a:srgbClr val="312E2E"/>
              </a:solidFill>
              <a:latin typeface="Lexend"/>
              <a:ea typeface="Lexend"/>
              <a:cs typeface="Lexend"/>
              <a:sym typeface="Lexend"/>
            </a:endParaRPr>
          </a:p>
        </p:txBody>
      </p:sp>
      <p:sp>
        <p:nvSpPr>
          <p:cNvPr id="1071" name="Google Shape;1071;p64"/>
          <p:cNvSpPr/>
          <p:nvPr/>
        </p:nvSpPr>
        <p:spPr>
          <a:xfrm flipH="1" rot="-7772531">
            <a:off x="-1077804" y="3444510"/>
            <a:ext cx="4467101" cy="2931537"/>
          </a:xfrm>
          <a:custGeom>
            <a:rect b="b" l="l" r="r" t="t"/>
            <a:pathLst>
              <a:path extrusionOk="0" h="117270" w="178697">
                <a:moveTo>
                  <a:pt x="65008" y="3813"/>
                </a:moveTo>
                <a:cubicBezTo>
                  <a:pt x="65092" y="3829"/>
                  <a:pt x="65176" y="3845"/>
                  <a:pt x="65260" y="3861"/>
                </a:cubicBezTo>
                <a:cubicBezTo>
                  <a:pt x="65199" y="3843"/>
                  <a:pt x="65114" y="3827"/>
                  <a:pt x="65008" y="3813"/>
                </a:cubicBezTo>
                <a:close/>
                <a:moveTo>
                  <a:pt x="84713" y="8360"/>
                </a:moveTo>
                <a:cubicBezTo>
                  <a:pt x="84725" y="8388"/>
                  <a:pt x="84737" y="8416"/>
                  <a:pt x="84750" y="8445"/>
                </a:cubicBezTo>
                <a:lnTo>
                  <a:pt x="84750" y="8445"/>
                </a:lnTo>
                <a:cubicBezTo>
                  <a:pt x="84740" y="8420"/>
                  <a:pt x="84728" y="8391"/>
                  <a:pt x="84713" y="8360"/>
                </a:cubicBezTo>
                <a:close/>
                <a:moveTo>
                  <a:pt x="76828" y="37383"/>
                </a:moveTo>
                <a:cubicBezTo>
                  <a:pt x="76866" y="37383"/>
                  <a:pt x="76766" y="37537"/>
                  <a:pt x="76658" y="37691"/>
                </a:cubicBezTo>
                <a:lnTo>
                  <a:pt x="76202" y="37965"/>
                </a:lnTo>
                <a:cubicBezTo>
                  <a:pt x="76623" y="37530"/>
                  <a:pt x="76791" y="37383"/>
                  <a:pt x="76828" y="37383"/>
                </a:cubicBezTo>
                <a:close/>
                <a:moveTo>
                  <a:pt x="52258" y="50291"/>
                </a:moveTo>
                <a:lnTo>
                  <a:pt x="52258" y="50291"/>
                </a:lnTo>
                <a:cubicBezTo>
                  <a:pt x="52234" y="50306"/>
                  <a:pt x="52211" y="50321"/>
                  <a:pt x="52190" y="50336"/>
                </a:cubicBezTo>
                <a:cubicBezTo>
                  <a:pt x="52213" y="50321"/>
                  <a:pt x="52235" y="50306"/>
                  <a:pt x="52258" y="50291"/>
                </a:cubicBezTo>
                <a:close/>
                <a:moveTo>
                  <a:pt x="30275" y="63527"/>
                </a:moveTo>
                <a:cubicBezTo>
                  <a:pt x="30233" y="63559"/>
                  <a:pt x="30193" y="63589"/>
                  <a:pt x="30155" y="63619"/>
                </a:cubicBezTo>
                <a:lnTo>
                  <a:pt x="30155" y="63619"/>
                </a:lnTo>
                <a:cubicBezTo>
                  <a:pt x="30195" y="63589"/>
                  <a:pt x="30235" y="63558"/>
                  <a:pt x="30275" y="63527"/>
                </a:cubicBezTo>
                <a:close/>
                <a:moveTo>
                  <a:pt x="28701" y="69085"/>
                </a:moveTo>
                <a:cubicBezTo>
                  <a:pt x="28698" y="69086"/>
                  <a:pt x="28696" y="69088"/>
                  <a:pt x="28694" y="69090"/>
                </a:cubicBezTo>
                <a:cubicBezTo>
                  <a:pt x="28696" y="69088"/>
                  <a:pt x="28698" y="69086"/>
                  <a:pt x="28701" y="69085"/>
                </a:cubicBezTo>
                <a:close/>
                <a:moveTo>
                  <a:pt x="108760" y="88826"/>
                </a:moveTo>
                <a:lnTo>
                  <a:pt x="108760" y="88826"/>
                </a:lnTo>
                <a:cubicBezTo>
                  <a:pt x="108703" y="88874"/>
                  <a:pt x="108660" y="88921"/>
                  <a:pt x="108635" y="88969"/>
                </a:cubicBezTo>
                <a:cubicBezTo>
                  <a:pt x="108576" y="88910"/>
                  <a:pt x="108292" y="88908"/>
                  <a:pt x="108760" y="88826"/>
                </a:cubicBezTo>
                <a:close/>
                <a:moveTo>
                  <a:pt x="109849" y="91070"/>
                </a:moveTo>
                <a:lnTo>
                  <a:pt x="109790" y="91096"/>
                </a:lnTo>
                <a:cubicBezTo>
                  <a:pt x="109811" y="91088"/>
                  <a:pt x="109831" y="91079"/>
                  <a:pt x="109849" y="91070"/>
                </a:cubicBezTo>
                <a:close/>
                <a:moveTo>
                  <a:pt x="108634" y="91338"/>
                </a:moveTo>
                <a:lnTo>
                  <a:pt x="108634" y="91338"/>
                </a:lnTo>
                <a:cubicBezTo>
                  <a:pt x="108651" y="91340"/>
                  <a:pt x="108670" y="91340"/>
                  <a:pt x="108689" y="91340"/>
                </a:cubicBezTo>
                <a:cubicBezTo>
                  <a:pt x="108701" y="91340"/>
                  <a:pt x="108713" y="91340"/>
                  <a:pt x="108726" y="91339"/>
                </a:cubicBezTo>
                <a:cubicBezTo>
                  <a:pt x="108695" y="91339"/>
                  <a:pt x="108664" y="91339"/>
                  <a:pt x="108634" y="91338"/>
                </a:cubicBezTo>
                <a:close/>
                <a:moveTo>
                  <a:pt x="83923" y="95777"/>
                </a:moveTo>
                <a:cubicBezTo>
                  <a:pt x="83915" y="95777"/>
                  <a:pt x="83907" y="95777"/>
                  <a:pt x="83899" y="95777"/>
                </a:cubicBezTo>
                <a:lnTo>
                  <a:pt x="83899" y="95777"/>
                </a:lnTo>
                <a:cubicBezTo>
                  <a:pt x="83884" y="95781"/>
                  <a:pt x="83869" y="95785"/>
                  <a:pt x="83854" y="95789"/>
                </a:cubicBezTo>
                <a:lnTo>
                  <a:pt x="83854" y="95789"/>
                </a:lnTo>
                <a:cubicBezTo>
                  <a:pt x="83877" y="95785"/>
                  <a:pt x="83900" y="95781"/>
                  <a:pt x="83923" y="95777"/>
                </a:cubicBezTo>
                <a:close/>
                <a:moveTo>
                  <a:pt x="83854" y="95789"/>
                </a:moveTo>
                <a:cubicBezTo>
                  <a:pt x="83353" y="95871"/>
                  <a:pt x="83094" y="95907"/>
                  <a:pt x="82920" y="96081"/>
                </a:cubicBezTo>
                <a:cubicBezTo>
                  <a:pt x="83167" y="95980"/>
                  <a:pt x="83495" y="95880"/>
                  <a:pt x="83854" y="95789"/>
                </a:cubicBezTo>
                <a:close/>
                <a:moveTo>
                  <a:pt x="63375" y="99759"/>
                </a:moveTo>
                <a:lnTo>
                  <a:pt x="63375" y="99759"/>
                </a:lnTo>
                <a:cubicBezTo>
                  <a:pt x="62980" y="99941"/>
                  <a:pt x="62281" y="100033"/>
                  <a:pt x="61521" y="100033"/>
                </a:cubicBezTo>
                <a:cubicBezTo>
                  <a:pt x="62038" y="99911"/>
                  <a:pt x="62676" y="99789"/>
                  <a:pt x="63375" y="99759"/>
                </a:cubicBezTo>
                <a:close/>
                <a:moveTo>
                  <a:pt x="3587" y="102616"/>
                </a:moveTo>
                <a:lnTo>
                  <a:pt x="3587" y="102616"/>
                </a:lnTo>
                <a:cubicBezTo>
                  <a:pt x="3735" y="102745"/>
                  <a:pt x="3864" y="102845"/>
                  <a:pt x="3969" y="102917"/>
                </a:cubicBezTo>
                <a:lnTo>
                  <a:pt x="3969" y="102917"/>
                </a:lnTo>
                <a:cubicBezTo>
                  <a:pt x="3840" y="102821"/>
                  <a:pt x="3713" y="102720"/>
                  <a:pt x="3587" y="102616"/>
                </a:cubicBezTo>
                <a:close/>
                <a:moveTo>
                  <a:pt x="175417" y="104611"/>
                </a:moveTo>
                <a:cubicBezTo>
                  <a:pt x="175419" y="104611"/>
                  <a:pt x="175418" y="104615"/>
                  <a:pt x="175414" y="104622"/>
                </a:cubicBezTo>
                <a:cubicBezTo>
                  <a:pt x="175353" y="104683"/>
                  <a:pt x="175080" y="104957"/>
                  <a:pt x="174715" y="105321"/>
                </a:cubicBezTo>
                <a:cubicBezTo>
                  <a:pt x="174745" y="105291"/>
                  <a:pt x="174745" y="105261"/>
                  <a:pt x="174745" y="105230"/>
                </a:cubicBezTo>
                <a:cubicBezTo>
                  <a:pt x="175225" y="104804"/>
                  <a:pt x="175401" y="104611"/>
                  <a:pt x="175417" y="104611"/>
                </a:cubicBezTo>
                <a:close/>
                <a:moveTo>
                  <a:pt x="17029" y="106394"/>
                </a:moveTo>
                <a:cubicBezTo>
                  <a:pt x="16922" y="106401"/>
                  <a:pt x="16831" y="106411"/>
                  <a:pt x="16754" y="106422"/>
                </a:cubicBezTo>
                <a:lnTo>
                  <a:pt x="16754" y="106422"/>
                </a:lnTo>
                <a:cubicBezTo>
                  <a:pt x="16853" y="106412"/>
                  <a:pt x="16945" y="106402"/>
                  <a:pt x="17029" y="106394"/>
                </a:cubicBezTo>
                <a:close/>
                <a:moveTo>
                  <a:pt x="163438" y="112312"/>
                </a:moveTo>
                <a:cubicBezTo>
                  <a:pt x="163417" y="112330"/>
                  <a:pt x="163394" y="112349"/>
                  <a:pt x="163370" y="112367"/>
                </a:cubicBezTo>
                <a:lnTo>
                  <a:pt x="163370" y="112367"/>
                </a:lnTo>
                <a:cubicBezTo>
                  <a:pt x="163394" y="112349"/>
                  <a:pt x="163417" y="112331"/>
                  <a:pt x="163438" y="112312"/>
                </a:cubicBezTo>
                <a:close/>
                <a:moveTo>
                  <a:pt x="61704" y="1"/>
                </a:moveTo>
                <a:cubicBezTo>
                  <a:pt x="61157" y="1"/>
                  <a:pt x="60883" y="183"/>
                  <a:pt x="60518" y="305"/>
                </a:cubicBezTo>
                <a:cubicBezTo>
                  <a:pt x="60344" y="348"/>
                  <a:pt x="60143" y="385"/>
                  <a:pt x="59871" y="385"/>
                </a:cubicBezTo>
                <a:cubicBezTo>
                  <a:pt x="59572" y="385"/>
                  <a:pt x="59189" y="341"/>
                  <a:pt x="58664" y="214"/>
                </a:cubicBezTo>
                <a:lnTo>
                  <a:pt x="58664" y="214"/>
                </a:lnTo>
                <a:cubicBezTo>
                  <a:pt x="58968" y="335"/>
                  <a:pt x="59363" y="487"/>
                  <a:pt x="58634" y="517"/>
                </a:cubicBezTo>
                <a:cubicBezTo>
                  <a:pt x="57525" y="443"/>
                  <a:pt x="56413" y="409"/>
                  <a:pt x="55299" y="409"/>
                </a:cubicBezTo>
                <a:cubicBezTo>
                  <a:pt x="50942" y="409"/>
                  <a:pt x="46546" y="928"/>
                  <a:pt x="42190" y="1581"/>
                </a:cubicBezTo>
                <a:cubicBezTo>
                  <a:pt x="36718" y="2432"/>
                  <a:pt x="31278" y="3466"/>
                  <a:pt x="25806" y="4135"/>
                </a:cubicBezTo>
                <a:cubicBezTo>
                  <a:pt x="26024" y="4121"/>
                  <a:pt x="26190" y="4115"/>
                  <a:pt x="26310" y="4115"/>
                </a:cubicBezTo>
                <a:cubicBezTo>
                  <a:pt x="27017" y="4115"/>
                  <a:pt x="26189" y="4326"/>
                  <a:pt x="25229" y="4560"/>
                </a:cubicBezTo>
                <a:cubicBezTo>
                  <a:pt x="25313" y="4546"/>
                  <a:pt x="25379" y="4540"/>
                  <a:pt x="25430" y="4540"/>
                </a:cubicBezTo>
                <a:cubicBezTo>
                  <a:pt x="25815" y="4540"/>
                  <a:pt x="25311" y="4909"/>
                  <a:pt x="25472" y="5016"/>
                </a:cubicBezTo>
                <a:cubicBezTo>
                  <a:pt x="23952" y="5229"/>
                  <a:pt x="22432" y="5411"/>
                  <a:pt x="20913" y="5654"/>
                </a:cubicBezTo>
                <a:cubicBezTo>
                  <a:pt x="20214" y="6323"/>
                  <a:pt x="16171" y="6961"/>
                  <a:pt x="15837" y="7569"/>
                </a:cubicBezTo>
                <a:lnTo>
                  <a:pt x="17204" y="7083"/>
                </a:lnTo>
                <a:lnTo>
                  <a:pt x="17204" y="7083"/>
                </a:lnTo>
                <a:cubicBezTo>
                  <a:pt x="16353" y="7630"/>
                  <a:pt x="17113" y="7752"/>
                  <a:pt x="18025" y="7843"/>
                </a:cubicBezTo>
                <a:cubicBezTo>
                  <a:pt x="18967" y="7934"/>
                  <a:pt x="20092" y="7995"/>
                  <a:pt x="20062" y="8360"/>
                </a:cubicBezTo>
                <a:cubicBezTo>
                  <a:pt x="21977" y="7174"/>
                  <a:pt x="25746" y="7873"/>
                  <a:pt x="28968" y="6232"/>
                </a:cubicBezTo>
                <a:cubicBezTo>
                  <a:pt x="28997" y="6231"/>
                  <a:pt x="29023" y="6230"/>
                  <a:pt x="29046" y="6230"/>
                </a:cubicBezTo>
                <a:cubicBezTo>
                  <a:pt x="29657" y="6230"/>
                  <a:pt x="28376" y="6600"/>
                  <a:pt x="28816" y="6688"/>
                </a:cubicBezTo>
                <a:cubicBezTo>
                  <a:pt x="29606" y="6171"/>
                  <a:pt x="30639" y="5867"/>
                  <a:pt x="32615" y="5624"/>
                </a:cubicBezTo>
                <a:lnTo>
                  <a:pt x="32615" y="5624"/>
                </a:lnTo>
                <a:lnTo>
                  <a:pt x="32402" y="5745"/>
                </a:lnTo>
                <a:cubicBezTo>
                  <a:pt x="35138" y="5168"/>
                  <a:pt x="37114" y="4864"/>
                  <a:pt x="39180" y="4621"/>
                </a:cubicBezTo>
                <a:cubicBezTo>
                  <a:pt x="41247" y="4378"/>
                  <a:pt x="43405" y="4195"/>
                  <a:pt x="46506" y="3952"/>
                </a:cubicBezTo>
                <a:lnTo>
                  <a:pt x="46020" y="3648"/>
                </a:lnTo>
                <a:cubicBezTo>
                  <a:pt x="46524" y="3602"/>
                  <a:pt x="46877" y="3587"/>
                  <a:pt x="47155" y="3587"/>
                </a:cubicBezTo>
                <a:cubicBezTo>
                  <a:pt x="47615" y="3587"/>
                  <a:pt x="47871" y="3629"/>
                  <a:pt x="48269" y="3648"/>
                </a:cubicBezTo>
                <a:cubicBezTo>
                  <a:pt x="48696" y="3460"/>
                  <a:pt x="48585" y="3407"/>
                  <a:pt x="48234" y="3407"/>
                </a:cubicBezTo>
                <a:cubicBezTo>
                  <a:pt x="47960" y="3407"/>
                  <a:pt x="47540" y="3439"/>
                  <a:pt x="47114" y="3466"/>
                </a:cubicBezTo>
                <a:cubicBezTo>
                  <a:pt x="46692" y="3507"/>
                  <a:pt x="46265" y="3547"/>
                  <a:pt x="45981" y="3547"/>
                </a:cubicBezTo>
                <a:cubicBezTo>
                  <a:pt x="45630" y="3547"/>
                  <a:pt x="45498" y="3485"/>
                  <a:pt x="45868" y="3283"/>
                </a:cubicBezTo>
                <a:lnTo>
                  <a:pt x="45868" y="3283"/>
                </a:lnTo>
                <a:cubicBezTo>
                  <a:pt x="46146" y="3358"/>
                  <a:pt x="46561" y="3387"/>
                  <a:pt x="47067" y="3387"/>
                </a:cubicBezTo>
                <a:cubicBezTo>
                  <a:pt x="48219" y="3387"/>
                  <a:pt x="49846" y="3237"/>
                  <a:pt x="51430" y="3131"/>
                </a:cubicBezTo>
                <a:cubicBezTo>
                  <a:pt x="52317" y="3084"/>
                  <a:pt x="53195" y="3051"/>
                  <a:pt x="53972" y="3051"/>
                </a:cubicBezTo>
                <a:cubicBezTo>
                  <a:pt x="55192" y="3051"/>
                  <a:pt x="56165" y="3133"/>
                  <a:pt x="56536" y="3375"/>
                </a:cubicBezTo>
                <a:cubicBezTo>
                  <a:pt x="58573" y="3375"/>
                  <a:pt x="55929" y="2979"/>
                  <a:pt x="57965" y="2949"/>
                </a:cubicBezTo>
                <a:lnTo>
                  <a:pt x="57965" y="2949"/>
                </a:lnTo>
                <a:lnTo>
                  <a:pt x="58512" y="3192"/>
                </a:lnTo>
                <a:lnTo>
                  <a:pt x="59029" y="2888"/>
                </a:lnTo>
                <a:cubicBezTo>
                  <a:pt x="60397" y="2979"/>
                  <a:pt x="61035" y="3283"/>
                  <a:pt x="61096" y="3466"/>
                </a:cubicBezTo>
                <a:cubicBezTo>
                  <a:pt x="61029" y="3460"/>
                  <a:pt x="60951" y="3457"/>
                  <a:pt x="60867" y="3457"/>
                </a:cubicBezTo>
                <a:cubicBezTo>
                  <a:pt x="60529" y="3457"/>
                  <a:pt x="60087" y="3496"/>
                  <a:pt x="59819" y="3496"/>
                </a:cubicBezTo>
                <a:cubicBezTo>
                  <a:pt x="60670" y="3648"/>
                  <a:pt x="61886" y="3679"/>
                  <a:pt x="62980" y="3709"/>
                </a:cubicBezTo>
                <a:cubicBezTo>
                  <a:pt x="63831" y="3733"/>
                  <a:pt x="64585" y="3758"/>
                  <a:pt x="65008" y="3813"/>
                </a:cubicBezTo>
                <a:lnTo>
                  <a:pt x="65008" y="3813"/>
                </a:lnTo>
                <a:cubicBezTo>
                  <a:pt x="64454" y="3708"/>
                  <a:pt x="63899" y="3606"/>
                  <a:pt x="63345" y="3527"/>
                </a:cubicBezTo>
                <a:lnTo>
                  <a:pt x="63345" y="3527"/>
                </a:lnTo>
                <a:cubicBezTo>
                  <a:pt x="66111" y="3618"/>
                  <a:pt x="69151" y="4104"/>
                  <a:pt x="72038" y="4864"/>
                </a:cubicBezTo>
                <a:cubicBezTo>
                  <a:pt x="74926" y="5654"/>
                  <a:pt x="77631" y="6779"/>
                  <a:pt x="79850" y="8086"/>
                </a:cubicBezTo>
                <a:lnTo>
                  <a:pt x="79637" y="7721"/>
                </a:lnTo>
                <a:lnTo>
                  <a:pt x="79637" y="7721"/>
                </a:lnTo>
                <a:cubicBezTo>
                  <a:pt x="80488" y="8208"/>
                  <a:pt x="81035" y="8633"/>
                  <a:pt x="81461" y="8998"/>
                </a:cubicBezTo>
                <a:cubicBezTo>
                  <a:pt x="81886" y="9332"/>
                  <a:pt x="82130" y="9667"/>
                  <a:pt x="82403" y="9970"/>
                </a:cubicBezTo>
                <a:cubicBezTo>
                  <a:pt x="82555" y="10122"/>
                  <a:pt x="82677" y="10305"/>
                  <a:pt x="82798" y="10487"/>
                </a:cubicBezTo>
                <a:cubicBezTo>
                  <a:pt x="82950" y="10670"/>
                  <a:pt x="83102" y="10852"/>
                  <a:pt x="83285" y="11095"/>
                </a:cubicBezTo>
                <a:cubicBezTo>
                  <a:pt x="83437" y="11338"/>
                  <a:pt x="83649" y="11612"/>
                  <a:pt x="83862" y="11946"/>
                </a:cubicBezTo>
                <a:cubicBezTo>
                  <a:pt x="83984" y="12098"/>
                  <a:pt x="84105" y="12281"/>
                  <a:pt x="84227" y="12463"/>
                </a:cubicBezTo>
                <a:cubicBezTo>
                  <a:pt x="84288" y="12554"/>
                  <a:pt x="84349" y="12676"/>
                  <a:pt x="84440" y="12767"/>
                </a:cubicBezTo>
                <a:cubicBezTo>
                  <a:pt x="84500" y="12858"/>
                  <a:pt x="84561" y="12980"/>
                  <a:pt x="84622" y="13101"/>
                </a:cubicBezTo>
                <a:lnTo>
                  <a:pt x="84500" y="12980"/>
                </a:lnTo>
                <a:lnTo>
                  <a:pt x="84500" y="12980"/>
                </a:lnTo>
                <a:cubicBezTo>
                  <a:pt x="84774" y="13314"/>
                  <a:pt x="85108" y="13709"/>
                  <a:pt x="85321" y="14195"/>
                </a:cubicBezTo>
                <a:cubicBezTo>
                  <a:pt x="85443" y="14439"/>
                  <a:pt x="85595" y="14682"/>
                  <a:pt x="85686" y="14955"/>
                </a:cubicBezTo>
                <a:cubicBezTo>
                  <a:pt x="85777" y="15199"/>
                  <a:pt x="85868" y="15472"/>
                  <a:pt x="85959" y="15746"/>
                </a:cubicBezTo>
                <a:cubicBezTo>
                  <a:pt x="85882" y="15616"/>
                  <a:pt x="85831" y="15563"/>
                  <a:pt x="85799" y="15563"/>
                </a:cubicBezTo>
                <a:cubicBezTo>
                  <a:pt x="85718" y="15563"/>
                  <a:pt x="85755" y="15905"/>
                  <a:pt x="85777" y="16232"/>
                </a:cubicBezTo>
                <a:cubicBezTo>
                  <a:pt x="85777" y="16522"/>
                  <a:pt x="85753" y="16799"/>
                  <a:pt x="85680" y="16799"/>
                </a:cubicBezTo>
                <a:cubicBezTo>
                  <a:pt x="85638" y="16799"/>
                  <a:pt x="85581" y="16708"/>
                  <a:pt x="85504" y="16475"/>
                </a:cubicBezTo>
                <a:lnTo>
                  <a:pt x="85504" y="16475"/>
                </a:lnTo>
                <a:cubicBezTo>
                  <a:pt x="85564" y="16718"/>
                  <a:pt x="85625" y="16931"/>
                  <a:pt x="85686" y="17113"/>
                </a:cubicBezTo>
                <a:cubicBezTo>
                  <a:pt x="85716" y="17205"/>
                  <a:pt x="85747" y="17296"/>
                  <a:pt x="85777" y="17387"/>
                </a:cubicBezTo>
                <a:cubicBezTo>
                  <a:pt x="85777" y="17478"/>
                  <a:pt x="85777" y="17569"/>
                  <a:pt x="85808" y="17661"/>
                </a:cubicBezTo>
                <a:cubicBezTo>
                  <a:pt x="85838" y="17995"/>
                  <a:pt x="85899" y="18238"/>
                  <a:pt x="85929" y="18451"/>
                </a:cubicBezTo>
                <a:cubicBezTo>
                  <a:pt x="85990" y="18846"/>
                  <a:pt x="85990" y="19059"/>
                  <a:pt x="86051" y="19241"/>
                </a:cubicBezTo>
                <a:cubicBezTo>
                  <a:pt x="86081" y="19393"/>
                  <a:pt x="86142" y="19515"/>
                  <a:pt x="86233" y="19788"/>
                </a:cubicBezTo>
                <a:cubicBezTo>
                  <a:pt x="86263" y="20062"/>
                  <a:pt x="86324" y="20427"/>
                  <a:pt x="86355" y="21186"/>
                </a:cubicBezTo>
                <a:lnTo>
                  <a:pt x="85899" y="21734"/>
                </a:lnTo>
                <a:cubicBezTo>
                  <a:pt x="85899" y="21977"/>
                  <a:pt x="85899" y="22190"/>
                  <a:pt x="85899" y="22372"/>
                </a:cubicBezTo>
                <a:cubicBezTo>
                  <a:pt x="85899" y="22554"/>
                  <a:pt x="85868" y="22706"/>
                  <a:pt x="85838" y="22919"/>
                </a:cubicBezTo>
                <a:cubicBezTo>
                  <a:pt x="85777" y="23132"/>
                  <a:pt x="85716" y="23375"/>
                  <a:pt x="85625" y="23709"/>
                </a:cubicBezTo>
                <a:cubicBezTo>
                  <a:pt x="85504" y="24013"/>
                  <a:pt x="85352" y="24408"/>
                  <a:pt x="85139" y="24925"/>
                </a:cubicBezTo>
                <a:cubicBezTo>
                  <a:pt x="85281" y="24466"/>
                  <a:pt x="85284" y="24320"/>
                  <a:pt x="85219" y="24320"/>
                </a:cubicBezTo>
                <a:cubicBezTo>
                  <a:pt x="85159" y="24320"/>
                  <a:pt x="85043" y="24444"/>
                  <a:pt x="84926" y="24560"/>
                </a:cubicBezTo>
                <a:cubicBezTo>
                  <a:pt x="84823" y="24664"/>
                  <a:pt x="84720" y="24756"/>
                  <a:pt x="84656" y="24756"/>
                </a:cubicBezTo>
                <a:cubicBezTo>
                  <a:pt x="84570" y="24756"/>
                  <a:pt x="84556" y="24586"/>
                  <a:pt x="84713" y="24044"/>
                </a:cubicBezTo>
                <a:lnTo>
                  <a:pt x="84713" y="24044"/>
                </a:lnTo>
                <a:cubicBezTo>
                  <a:pt x="83467" y="25898"/>
                  <a:pt x="82586" y="27326"/>
                  <a:pt x="81826" y="28542"/>
                </a:cubicBezTo>
                <a:cubicBezTo>
                  <a:pt x="81431" y="29120"/>
                  <a:pt x="81066" y="29636"/>
                  <a:pt x="80671" y="30062"/>
                </a:cubicBezTo>
                <a:cubicBezTo>
                  <a:pt x="80245" y="30487"/>
                  <a:pt x="79820" y="30852"/>
                  <a:pt x="79272" y="31065"/>
                </a:cubicBezTo>
                <a:cubicBezTo>
                  <a:pt x="79090" y="31452"/>
                  <a:pt x="79091" y="31609"/>
                  <a:pt x="79206" y="31609"/>
                </a:cubicBezTo>
                <a:cubicBezTo>
                  <a:pt x="79397" y="31609"/>
                  <a:pt x="79903" y="31172"/>
                  <a:pt x="80397" y="30639"/>
                </a:cubicBezTo>
                <a:cubicBezTo>
                  <a:pt x="80579" y="30427"/>
                  <a:pt x="80792" y="30214"/>
                  <a:pt x="80975" y="30032"/>
                </a:cubicBezTo>
                <a:cubicBezTo>
                  <a:pt x="81157" y="29819"/>
                  <a:pt x="81309" y="29636"/>
                  <a:pt x="81431" y="29484"/>
                </a:cubicBezTo>
                <a:cubicBezTo>
                  <a:pt x="81583" y="29313"/>
                  <a:pt x="81687" y="29202"/>
                  <a:pt x="81699" y="29202"/>
                </a:cubicBezTo>
                <a:lnTo>
                  <a:pt x="81699" y="29202"/>
                </a:lnTo>
                <a:cubicBezTo>
                  <a:pt x="81707" y="29202"/>
                  <a:pt x="81681" y="29241"/>
                  <a:pt x="81613" y="29332"/>
                </a:cubicBezTo>
                <a:cubicBezTo>
                  <a:pt x="81709" y="29264"/>
                  <a:pt x="81774" y="29233"/>
                  <a:pt x="81812" y="29233"/>
                </a:cubicBezTo>
                <a:cubicBezTo>
                  <a:pt x="81945" y="29233"/>
                  <a:pt x="81767" y="29605"/>
                  <a:pt x="81461" y="30123"/>
                </a:cubicBezTo>
                <a:cubicBezTo>
                  <a:pt x="81248" y="30457"/>
                  <a:pt x="80975" y="30822"/>
                  <a:pt x="80671" y="31187"/>
                </a:cubicBezTo>
                <a:cubicBezTo>
                  <a:pt x="80397" y="31521"/>
                  <a:pt x="80093" y="31886"/>
                  <a:pt x="79789" y="32129"/>
                </a:cubicBezTo>
                <a:cubicBezTo>
                  <a:pt x="79242" y="32676"/>
                  <a:pt x="78634" y="32950"/>
                  <a:pt x="77783" y="33405"/>
                </a:cubicBezTo>
                <a:cubicBezTo>
                  <a:pt x="77357" y="33649"/>
                  <a:pt x="76871" y="33922"/>
                  <a:pt x="76324" y="34287"/>
                </a:cubicBezTo>
                <a:cubicBezTo>
                  <a:pt x="75798" y="34667"/>
                  <a:pt x="75187" y="35103"/>
                  <a:pt x="74493" y="35677"/>
                </a:cubicBezTo>
                <a:lnTo>
                  <a:pt x="74493" y="35677"/>
                </a:lnTo>
                <a:cubicBezTo>
                  <a:pt x="74710" y="35489"/>
                  <a:pt x="74714" y="35420"/>
                  <a:pt x="74987" y="35229"/>
                </a:cubicBezTo>
                <a:lnTo>
                  <a:pt x="74987" y="35229"/>
                </a:lnTo>
                <a:cubicBezTo>
                  <a:pt x="73771" y="35989"/>
                  <a:pt x="73011" y="37235"/>
                  <a:pt x="71430" y="38056"/>
                </a:cubicBezTo>
                <a:cubicBezTo>
                  <a:pt x="71187" y="38542"/>
                  <a:pt x="70731" y="38877"/>
                  <a:pt x="70336" y="39181"/>
                </a:cubicBezTo>
                <a:cubicBezTo>
                  <a:pt x="69941" y="39485"/>
                  <a:pt x="69637" y="39728"/>
                  <a:pt x="69728" y="40062"/>
                </a:cubicBezTo>
                <a:cubicBezTo>
                  <a:pt x="70640" y="39333"/>
                  <a:pt x="71552" y="38573"/>
                  <a:pt x="72433" y="37813"/>
                </a:cubicBezTo>
                <a:lnTo>
                  <a:pt x="72433" y="37813"/>
                </a:lnTo>
                <a:cubicBezTo>
                  <a:pt x="70974" y="39150"/>
                  <a:pt x="69880" y="40883"/>
                  <a:pt x="66962" y="42524"/>
                </a:cubicBezTo>
                <a:cubicBezTo>
                  <a:pt x="67114" y="42281"/>
                  <a:pt x="67813" y="41551"/>
                  <a:pt x="68330" y="41096"/>
                </a:cubicBezTo>
                <a:lnTo>
                  <a:pt x="68330" y="41096"/>
                </a:lnTo>
                <a:cubicBezTo>
                  <a:pt x="67418" y="41521"/>
                  <a:pt x="66871" y="42281"/>
                  <a:pt x="65959" y="42707"/>
                </a:cubicBezTo>
                <a:cubicBezTo>
                  <a:pt x="65838" y="42068"/>
                  <a:pt x="69394" y="40123"/>
                  <a:pt x="70792" y="38451"/>
                </a:cubicBezTo>
                <a:lnTo>
                  <a:pt x="70792" y="38451"/>
                </a:lnTo>
                <a:cubicBezTo>
                  <a:pt x="70037" y="38792"/>
                  <a:pt x="68579" y="40363"/>
                  <a:pt x="68280" y="40363"/>
                </a:cubicBezTo>
                <a:cubicBezTo>
                  <a:pt x="68206" y="40363"/>
                  <a:pt x="68203" y="40267"/>
                  <a:pt x="68300" y="40032"/>
                </a:cubicBezTo>
                <a:lnTo>
                  <a:pt x="68300" y="40032"/>
                </a:lnTo>
                <a:cubicBezTo>
                  <a:pt x="67540" y="41612"/>
                  <a:pt x="65169" y="42159"/>
                  <a:pt x="63345" y="44135"/>
                </a:cubicBezTo>
                <a:lnTo>
                  <a:pt x="63284" y="43740"/>
                </a:lnTo>
                <a:cubicBezTo>
                  <a:pt x="62980" y="44014"/>
                  <a:pt x="62372" y="44652"/>
                  <a:pt x="61734" y="45047"/>
                </a:cubicBezTo>
                <a:lnTo>
                  <a:pt x="62616" y="43892"/>
                </a:lnTo>
                <a:lnTo>
                  <a:pt x="62616" y="43892"/>
                </a:lnTo>
                <a:cubicBezTo>
                  <a:pt x="61096" y="45412"/>
                  <a:pt x="59029" y="45868"/>
                  <a:pt x="57448" y="47144"/>
                </a:cubicBezTo>
                <a:cubicBezTo>
                  <a:pt x="58779" y="46280"/>
                  <a:pt x="59259" y="46041"/>
                  <a:pt x="59424" y="46041"/>
                </a:cubicBezTo>
                <a:cubicBezTo>
                  <a:pt x="59627" y="46041"/>
                  <a:pt x="59352" y="46403"/>
                  <a:pt x="59606" y="46403"/>
                </a:cubicBezTo>
                <a:cubicBezTo>
                  <a:pt x="59696" y="46403"/>
                  <a:pt x="59853" y="46357"/>
                  <a:pt x="60123" y="46232"/>
                </a:cubicBezTo>
                <a:lnTo>
                  <a:pt x="60123" y="46232"/>
                </a:lnTo>
                <a:cubicBezTo>
                  <a:pt x="55978" y="49470"/>
                  <a:pt x="57073" y="47106"/>
                  <a:pt x="52258" y="50291"/>
                </a:cubicBezTo>
                <a:lnTo>
                  <a:pt x="52258" y="50291"/>
                </a:lnTo>
                <a:cubicBezTo>
                  <a:pt x="52776" y="49956"/>
                  <a:pt x="53866" y="49423"/>
                  <a:pt x="54106" y="49423"/>
                </a:cubicBezTo>
                <a:cubicBezTo>
                  <a:pt x="54202" y="49423"/>
                  <a:pt x="54162" y="49509"/>
                  <a:pt x="53892" y="49728"/>
                </a:cubicBezTo>
                <a:cubicBezTo>
                  <a:pt x="52889" y="50275"/>
                  <a:pt x="51552" y="50913"/>
                  <a:pt x="50883" y="51126"/>
                </a:cubicBezTo>
                <a:cubicBezTo>
                  <a:pt x="49668" y="51902"/>
                  <a:pt x="49448" y="52104"/>
                  <a:pt x="49587" y="52104"/>
                </a:cubicBezTo>
                <a:cubicBezTo>
                  <a:pt x="49737" y="52104"/>
                  <a:pt x="50307" y="51868"/>
                  <a:pt x="50491" y="51868"/>
                </a:cubicBezTo>
                <a:cubicBezTo>
                  <a:pt x="50596" y="51868"/>
                  <a:pt x="50575" y="51946"/>
                  <a:pt x="50275" y="52190"/>
                </a:cubicBezTo>
                <a:cubicBezTo>
                  <a:pt x="48907" y="52494"/>
                  <a:pt x="48725" y="53345"/>
                  <a:pt x="47327" y="54348"/>
                </a:cubicBezTo>
                <a:lnTo>
                  <a:pt x="47144" y="54044"/>
                </a:lnTo>
                <a:cubicBezTo>
                  <a:pt x="43193" y="56141"/>
                  <a:pt x="46536" y="55290"/>
                  <a:pt x="42950" y="57144"/>
                </a:cubicBezTo>
                <a:lnTo>
                  <a:pt x="44135" y="55837"/>
                </a:lnTo>
                <a:lnTo>
                  <a:pt x="44135" y="55837"/>
                </a:lnTo>
                <a:lnTo>
                  <a:pt x="42402" y="57023"/>
                </a:lnTo>
                <a:lnTo>
                  <a:pt x="42554" y="56445"/>
                </a:lnTo>
                <a:lnTo>
                  <a:pt x="42554" y="56445"/>
                </a:lnTo>
                <a:cubicBezTo>
                  <a:pt x="40761" y="57874"/>
                  <a:pt x="40123" y="58178"/>
                  <a:pt x="38147" y="59242"/>
                </a:cubicBezTo>
                <a:cubicBezTo>
                  <a:pt x="38168" y="59240"/>
                  <a:pt x="38187" y="59238"/>
                  <a:pt x="38206" y="59238"/>
                </a:cubicBezTo>
                <a:cubicBezTo>
                  <a:pt x="38688" y="59238"/>
                  <a:pt x="38178" y="60009"/>
                  <a:pt x="36566" y="61005"/>
                </a:cubicBezTo>
                <a:cubicBezTo>
                  <a:pt x="36309" y="61109"/>
                  <a:pt x="36174" y="61143"/>
                  <a:pt x="36103" y="61143"/>
                </a:cubicBezTo>
                <a:cubicBezTo>
                  <a:pt x="35972" y="61143"/>
                  <a:pt x="36059" y="61027"/>
                  <a:pt x="35997" y="61027"/>
                </a:cubicBezTo>
                <a:cubicBezTo>
                  <a:pt x="35927" y="61027"/>
                  <a:pt x="35661" y="61178"/>
                  <a:pt x="34652" y="61825"/>
                </a:cubicBezTo>
                <a:cubicBezTo>
                  <a:pt x="35077" y="61278"/>
                  <a:pt x="35533" y="60670"/>
                  <a:pt x="36749" y="60336"/>
                </a:cubicBezTo>
                <a:cubicBezTo>
                  <a:pt x="36779" y="60154"/>
                  <a:pt x="37144" y="59819"/>
                  <a:pt x="37205" y="59637"/>
                </a:cubicBezTo>
                <a:lnTo>
                  <a:pt x="37205" y="59637"/>
                </a:lnTo>
                <a:cubicBezTo>
                  <a:pt x="35837" y="60184"/>
                  <a:pt x="34044" y="61491"/>
                  <a:pt x="33193" y="62038"/>
                </a:cubicBezTo>
                <a:cubicBezTo>
                  <a:pt x="33527" y="61856"/>
                  <a:pt x="33952" y="61613"/>
                  <a:pt x="34165" y="61521"/>
                </a:cubicBezTo>
                <a:lnTo>
                  <a:pt x="34165" y="61521"/>
                </a:lnTo>
                <a:lnTo>
                  <a:pt x="30974" y="64105"/>
                </a:lnTo>
                <a:cubicBezTo>
                  <a:pt x="30837" y="64160"/>
                  <a:pt x="30749" y="64184"/>
                  <a:pt x="30700" y="64184"/>
                </a:cubicBezTo>
                <a:cubicBezTo>
                  <a:pt x="30530" y="64184"/>
                  <a:pt x="30813" y="63901"/>
                  <a:pt x="31095" y="63619"/>
                </a:cubicBezTo>
                <a:lnTo>
                  <a:pt x="31095" y="63619"/>
                </a:lnTo>
                <a:cubicBezTo>
                  <a:pt x="30427" y="64075"/>
                  <a:pt x="30031" y="64531"/>
                  <a:pt x="29028" y="65199"/>
                </a:cubicBezTo>
                <a:cubicBezTo>
                  <a:pt x="29117" y="64816"/>
                  <a:pt x="28919" y="64576"/>
                  <a:pt x="30155" y="63619"/>
                </a:cubicBezTo>
                <a:lnTo>
                  <a:pt x="30155" y="63619"/>
                </a:lnTo>
                <a:cubicBezTo>
                  <a:pt x="29161" y="64379"/>
                  <a:pt x="28168" y="65139"/>
                  <a:pt x="27174" y="65898"/>
                </a:cubicBezTo>
                <a:cubicBezTo>
                  <a:pt x="26953" y="65923"/>
                  <a:pt x="25861" y="66423"/>
                  <a:pt x="25640" y="66423"/>
                </a:cubicBezTo>
                <a:cubicBezTo>
                  <a:pt x="25587" y="66423"/>
                  <a:pt x="25584" y="66394"/>
                  <a:pt x="25654" y="66324"/>
                </a:cubicBezTo>
                <a:lnTo>
                  <a:pt x="25654" y="66324"/>
                </a:lnTo>
                <a:cubicBezTo>
                  <a:pt x="23770" y="67357"/>
                  <a:pt x="21551" y="69728"/>
                  <a:pt x="19089" y="71218"/>
                </a:cubicBezTo>
                <a:cubicBezTo>
                  <a:pt x="18998" y="71339"/>
                  <a:pt x="18785" y="71552"/>
                  <a:pt x="18299" y="71947"/>
                </a:cubicBezTo>
                <a:cubicBezTo>
                  <a:pt x="16080" y="73497"/>
                  <a:pt x="13922" y="74652"/>
                  <a:pt x="11703" y="77084"/>
                </a:cubicBezTo>
                <a:cubicBezTo>
                  <a:pt x="11125" y="77327"/>
                  <a:pt x="10517" y="77601"/>
                  <a:pt x="9940" y="77874"/>
                </a:cubicBezTo>
                <a:cubicBezTo>
                  <a:pt x="9441" y="78373"/>
                  <a:pt x="9397" y="78508"/>
                  <a:pt x="9529" y="78508"/>
                </a:cubicBezTo>
                <a:cubicBezTo>
                  <a:pt x="9639" y="78508"/>
                  <a:pt x="9869" y="78416"/>
                  <a:pt x="10061" y="78361"/>
                </a:cubicBezTo>
                <a:cubicBezTo>
                  <a:pt x="10164" y="78324"/>
                  <a:pt x="10255" y="78296"/>
                  <a:pt x="10315" y="78296"/>
                </a:cubicBezTo>
                <a:cubicBezTo>
                  <a:pt x="10504" y="78296"/>
                  <a:pt x="10372" y="78574"/>
                  <a:pt x="9241" y="79728"/>
                </a:cubicBezTo>
                <a:cubicBezTo>
                  <a:pt x="8754" y="80275"/>
                  <a:pt x="8420" y="80579"/>
                  <a:pt x="8207" y="80731"/>
                </a:cubicBezTo>
                <a:cubicBezTo>
                  <a:pt x="8062" y="80835"/>
                  <a:pt x="7973" y="80882"/>
                  <a:pt x="7903" y="80882"/>
                </a:cubicBezTo>
                <a:cubicBezTo>
                  <a:pt x="7870" y="80882"/>
                  <a:pt x="7841" y="80872"/>
                  <a:pt x="7812" y="80853"/>
                </a:cubicBezTo>
                <a:cubicBezTo>
                  <a:pt x="7732" y="80813"/>
                  <a:pt x="7705" y="80668"/>
                  <a:pt x="7575" y="80668"/>
                </a:cubicBezTo>
                <a:cubicBezTo>
                  <a:pt x="7507" y="80668"/>
                  <a:pt x="7411" y="80708"/>
                  <a:pt x="7265" y="80823"/>
                </a:cubicBezTo>
                <a:cubicBezTo>
                  <a:pt x="7052" y="81157"/>
                  <a:pt x="6809" y="81522"/>
                  <a:pt x="6505" y="81947"/>
                </a:cubicBezTo>
                <a:cubicBezTo>
                  <a:pt x="6232" y="82403"/>
                  <a:pt x="5928" y="82859"/>
                  <a:pt x="5563" y="83345"/>
                </a:cubicBezTo>
                <a:cubicBezTo>
                  <a:pt x="5228" y="83862"/>
                  <a:pt x="4864" y="84379"/>
                  <a:pt x="4438" y="84926"/>
                </a:cubicBezTo>
                <a:cubicBezTo>
                  <a:pt x="4043" y="85473"/>
                  <a:pt x="3587" y="85990"/>
                  <a:pt x="3131" y="86567"/>
                </a:cubicBezTo>
                <a:cubicBezTo>
                  <a:pt x="3222" y="86355"/>
                  <a:pt x="3344" y="86142"/>
                  <a:pt x="3466" y="85959"/>
                </a:cubicBezTo>
                <a:cubicBezTo>
                  <a:pt x="3587" y="85777"/>
                  <a:pt x="3709" y="85595"/>
                  <a:pt x="3830" y="85443"/>
                </a:cubicBezTo>
                <a:cubicBezTo>
                  <a:pt x="4043" y="85078"/>
                  <a:pt x="4286" y="84744"/>
                  <a:pt x="4529" y="84409"/>
                </a:cubicBezTo>
                <a:lnTo>
                  <a:pt x="4529" y="84409"/>
                </a:lnTo>
                <a:cubicBezTo>
                  <a:pt x="4256" y="84652"/>
                  <a:pt x="4013" y="84926"/>
                  <a:pt x="3769" y="85200"/>
                </a:cubicBezTo>
                <a:cubicBezTo>
                  <a:pt x="3526" y="85473"/>
                  <a:pt x="3253" y="85716"/>
                  <a:pt x="3010" y="86020"/>
                </a:cubicBezTo>
                <a:cubicBezTo>
                  <a:pt x="3283" y="85382"/>
                  <a:pt x="3587" y="84835"/>
                  <a:pt x="3861" y="84379"/>
                </a:cubicBezTo>
                <a:cubicBezTo>
                  <a:pt x="4104" y="83923"/>
                  <a:pt x="4347" y="83558"/>
                  <a:pt x="4499" y="83315"/>
                </a:cubicBezTo>
                <a:cubicBezTo>
                  <a:pt x="4639" y="83105"/>
                  <a:pt x="4701" y="82986"/>
                  <a:pt x="4648" y="82986"/>
                </a:cubicBezTo>
                <a:cubicBezTo>
                  <a:pt x="4586" y="82986"/>
                  <a:pt x="4365" y="83150"/>
                  <a:pt x="3921" y="83528"/>
                </a:cubicBezTo>
                <a:cubicBezTo>
                  <a:pt x="4073" y="83741"/>
                  <a:pt x="3800" y="84257"/>
                  <a:pt x="3374" y="84987"/>
                </a:cubicBezTo>
                <a:cubicBezTo>
                  <a:pt x="3162" y="85352"/>
                  <a:pt x="2918" y="85747"/>
                  <a:pt x="2645" y="86203"/>
                </a:cubicBezTo>
                <a:cubicBezTo>
                  <a:pt x="2402" y="86659"/>
                  <a:pt x="2098" y="87114"/>
                  <a:pt x="1855" y="87631"/>
                </a:cubicBezTo>
                <a:cubicBezTo>
                  <a:pt x="791" y="89576"/>
                  <a:pt x="152" y="91887"/>
                  <a:pt x="700" y="92191"/>
                </a:cubicBezTo>
                <a:cubicBezTo>
                  <a:pt x="517" y="92677"/>
                  <a:pt x="304" y="93163"/>
                  <a:pt x="213" y="93680"/>
                </a:cubicBezTo>
                <a:cubicBezTo>
                  <a:pt x="244" y="93467"/>
                  <a:pt x="244" y="93315"/>
                  <a:pt x="244" y="93194"/>
                </a:cubicBezTo>
                <a:cubicBezTo>
                  <a:pt x="244" y="93072"/>
                  <a:pt x="274" y="92950"/>
                  <a:pt x="304" y="92707"/>
                </a:cubicBezTo>
                <a:lnTo>
                  <a:pt x="304" y="92707"/>
                </a:lnTo>
                <a:cubicBezTo>
                  <a:pt x="244" y="92890"/>
                  <a:pt x="183" y="93072"/>
                  <a:pt x="152" y="93224"/>
                </a:cubicBezTo>
                <a:cubicBezTo>
                  <a:pt x="122" y="93406"/>
                  <a:pt x="92" y="93558"/>
                  <a:pt x="61" y="93680"/>
                </a:cubicBezTo>
                <a:cubicBezTo>
                  <a:pt x="31" y="93984"/>
                  <a:pt x="0" y="94227"/>
                  <a:pt x="31" y="94440"/>
                </a:cubicBezTo>
                <a:cubicBezTo>
                  <a:pt x="31" y="94653"/>
                  <a:pt x="61" y="94835"/>
                  <a:pt x="122" y="95017"/>
                </a:cubicBezTo>
                <a:cubicBezTo>
                  <a:pt x="152" y="95200"/>
                  <a:pt x="213" y="95352"/>
                  <a:pt x="274" y="95534"/>
                </a:cubicBezTo>
                <a:cubicBezTo>
                  <a:pt x="396" y="95868"/>
                  <a:pt x="548" y="96233"/>
                  <a:pt x="730" y="96719"/>
                </a:cubicBezTo>
                <a:cubicBezTo>
                  <a:pt x="821" y="96993"/>
                  <a:pt x="882" y="97267"/>
                  <a:pt x="973" y="97601"/>
                </a:cubicBezTo>
                <a:cubicBezTo>
                  <a:pt x="1095" y="97935"/>
                  <a:pt x="1216" y="98330"/>
                  <a:pt x="1338" y="98817"/>
                </a:cubicBezTo>
                <a:cubicBezTo>
                  <a:pt x="1338" y="98878"/>
                  <a:pt x="1368" y="98969"/>
                  <a:pt x="1368" y="99030"/>
                </a:cubicBezTo>
                <a:cubicBezTo>
                  <a:pt x="1399" y="99121"/>
                  <a:pt x="1429" y="99212"/>
                  <a:pt x="1459" y="99273"/>
                </a:cubicBezTo>
                <a:cubicBezTo>
                  <a:pt x="1520" y="99455"/>
                  <a:pt x="1551" y="99577"/>
                  <a:pt x="1611" y="99729"/>
                </a:cubicBezTo>
                <a:cubicBezTo>
                  <a:pt x="1703" y="100002"/>
                  <a:pt x="1794" y="100215"/>
                  <a:pt x="1855" y="100367"/>
                </a:cubicBezTo>
                <a:cubicBezTo>
                  <a:pt x="1885" y="100519"/>
                  <a:pt x="1915" y="100610"/>
                  <a:pt x="1885" y="100610"/>
                </a:cubicBezTo>
                <a:cubicBezTo>
                  <a:pt x="1824" y="100610"/>
                  <a:pt x="1733" y="100519"/>
                  <a:pt x="1581" y="100306"/>
                </a:cubicBezTo>
                <a:lnTo>
                  <a:pt x="1581" y="100306"/>
                </a:lnTo>
                <a:cubicBezTo>
                  <a:pt x="2219" y="101248"/>
                  <a:pt x="3010" y="102039"/>
                  <a:pt x="3861" y="102616"/>
                </a:cubicBezTo>
                <a:cubicBezTo>
                  <a:pt x="4215" y="102909"/>
                  <a:pt x="4319" y="103061"/>
                  <a:pt x="4246" y="103061"/>
                </a:cubicBezTo>
                <a:cubicBezTo>
                  <a:pt x="4204" y="103061"/>
                  <a:pt x="4108" y="103014"/>
                  <a:pt x="3969" y="102917"/>
                </a:cubicBezTo>
                <a:lnTo>
                  <a:pt x="3969" y="102917"/>
                </a:lnTo>
                <a:cubicBezTo>
                  <a:pt x="5120" y="103782"/>
                  <a:pt x="6400" y="104364"/>
                  <a:pt x="7630" y="104774"/>
                </a:cubicBezTo>
                <a:lnTo>
                  <a:pt x="7599" y="104805"/>
                </a:lnTo>
                <a:cubicBezTo>
                  <a:pt x="8238" y="104896"/>
                  <a:pt x="9636" y="105017"/>
                  <a:pt x="10305" y="105048"/>
                </a:cubicBezTo>
                <a:cubicBezTo>
                  <a:pt x="10671" y="105192"/>
                  <a:pt x="10697" y="105231"/>
                  <a:pt x="10593" y="105231"/>
                </a:cubicBezTo>
                <a:cubicBezTo>
                  <a:pt x="10473" y="105231"/>
                  <a:pt x="10180" y="105179"/>
                  <a:pt x="10045" y="105179"/>
                </a:cubicBezTo>
                <a:cubicBezTo>
                  <a:pt x="9978" y="105179"/>
                  <a:pt x="9949" y="105192"/>
                  <a:pt x="10001" y="105230"/>
                </a:cubicBezTo>
                <a:cubicBezTo>
                  <a:pt x="10791" y="105321"/>
                  <a:pt x="11551" y="105382"/>
                  <a:pt x="12311" y="105413"/>
                </a:cubicBezTo>
                <a:cubicBezTo>
                  <a:pt x="12767" y="105610"/>
                  <a:pt x="12508" y="105717"/>
                  <a:pt x="11938" y="105717"/>
                </a:cubicBezTo>
                <a:cubicBezTo>
                  <a:pt x="11368" y="105717"/>
                  <a:pt x="10487" y="105610"/>
                  <a:pt x="9697" y="105382"/>
                </a:cubicBezTo>
                <a:lnTo>
                  <a:pt x="9697" y="105382"/>
                </a:lnTo>
                <a:cubicBezTo>
                  <a:pt x="10639" y="106142"/>
                  <a:pt x="11156" y="106172"/>
                  <a:pt x="11976" y="106172"/>
                </a:cubicBezTo>
                <a:cubicBezTo>
                  <a:pt x="12797" y="106203"/>
                  <a:pt x="13922" y="106203"/>
                  <a:pt x="16201" y="106628"/>
                </a:cubicBezTo>
                <a:cubicBezTo>
                  <a:pt x="15472" y="106628"/>
                  <a:pt x="14742" y="106628"/>
                  <a:pt x="14013" y="106598"/>
                </a:cubicBezTo>
                <a:lnTo>
                  <a:pt x="14013" y="106598"/>
                </a:lnTo>
                <a:cubicBezTo>
                  <a:pt x="15381" y="107328"/>
                  <a:pt x="17113" y="107236"/>
                  <a:pt x="19575" y="107601"/>
                </a:cubicBezTo>
                <a:cubicBezTo>
                  <a:pt x="19271" y="107510"/>
                  <a:pt x="18055" y="107267"/>
                  <a:pt x="17204" y="106993"/>
                </a:cubicBezTo>
                <a:cubicBezTo>
                  <a:pt x="16496" y="106757"/>
                  <a:pt x="16060" y="106521"/>
                  <a:pt x="16754" y="106422"/>
                </a:cubicBezTo>
                <a:lnTo>
                  <a:pt x="16754" y="106422"/>
                </a:lnTo>
                <a:cubicBezTo>
                  <a:pt x="16447" y="106452"/>
                  <a:pt x="16080" y="106482"/>
                  <a:pt x="15742" y="106482"/>
                </a:cubicBezTo>
                <a:cubicBezTo>
                  <a:pt x="15363" y="106482"/>
                  <a:pt x="15020" y="106444"/>
                  <a:pt x="14834" y="106324"/>
                </a:cubicBezTo>
                <a:cubicBezTo>
                  <a:pt x="15110" y="106186"/>
                  <a:pt x="15356" y="106135"/>
                  <a:pt x="15611" y="106135"/>
                </a:cubicBezTo>
                <a:cubicBezTo>
                  <a:pt x="16029" y="106135"/>
                  <a:pt x="16471" y="106272"/>
                  <a:pt x="17113" y="106385"/>
                </a:cubicBezTo>
                <a:cubicBezTo>
                  <a:pt x="17086" y="106388"/>
                  <a:pt x="17058" y="106391"/>
                  <a:pt x="17029" y="106394"/>
                </a:cubicBezTo>
                <a:lnTo>
                  <a:pt x="17029" y="106394"/>
                </a:lnTo>
                <a:cubicBezTo>
                  <a:pt x="17074" y="106391"/>
                  <a:pt x="17123" y="106388"/>
                  <a:pt x="17174" y="106385"/>
                </a:cubicBezTo>
                <a:lnTo>
                  <a:pt x="17174" y="106385"/>
                </a:lnTo>
                <a:cubicBezTo>
                  <a:pt x="17524" y="106431"/>
                  <a:pt x="17926" y="106469"/>
                  <a:pt x="18409" y="106469"/>
                </a:cubicBezTo>
                <a:cubicBezTo>
                  <a:pt x="18891" y="106469"/>
                  <a:pt x="19454" y="106431"/>
                  <a:pt x="20122" y="106324"/>
                </a:cubicBezTo>
                <a:cubicBezTo>
                  <a:pt x="20122" y="106535"/>
                  <a:pt x="20560" y="106594"/>
                  <a:pt x="21240" y="106594"/>
                </a:cubicBezTo>
                <a:cubicBezTo>
                  <a:pt x="21736" y="106594"/>
                  <a:pt x="22361" y="106563"/>
                  <a:pt x="23040" y="106537"/>
                </a:cubicBezTo>
                <a:lnTo>
                  <a:pt x="23040" y="106537"/>
                </a:lnTo>
                <a:lnTo>
                  <a:pt x="22949" y="107024"/>
                </a:lnTo>
                <a:cubicBezTo>
                  <a:pt x="24712" y="106811"/>
                  <a:pt x="24560" y="106568"/>
                  <a:pt x="25563" y="106294"/>
                </a:cubicBezTo>
                <a:cubicBezTo>
                  <a:pt x="25786" y="106284"/>
                  <a:pt x="25989" y="106279"/>
                  <a:pt x="26175" y="106279"/>
                </a:cubicBezTo>
                <a:cubicBezTo>
                  <a:pt x="27607" y="106279"/>
                  <a:pt x="27986" y="106569"/>
                  <a:pt x="28390" y="106811"/>
                </a:cubicBezTo>
                <a:cubicBezTo>
                  <a:pt x="31521" y="106628"/>
                  <a:pt x="26232" y="106416"/>
                  <a:pt x="29879" y="105990"/>
                </a:cubicBezTo>
                <a:cubicBezTo>
                  <a:pt x="32433" y="105929"/>
                  <a:pt x="34226" y="105534"/>
                  <a:pt x="37235" y="104865"/>
                </a:cubicBezTo>
                <a:cubicBezTo>
                  <a:pt x="37363" y="104861"/>
                  <a:pt x="37470" y="104859"/>
                  <a:pt x="37561" y="104859"/>
                </a:cubicBezTo>
                <a:cubicBezTo>
                  <a:pt x="38748" y="104859"/>
                  <a:pt x="37007" y="105204"/>
                  <a:pt x="37600" y="105261"/>
                </a:cubicBezTo>
                <a:lnTo>
                  <a:pt x="39120" y="104653"/>
                </a:lnTo>
                <a:cubicBezTo>
                  <a:pt x="39184" y="104643"/>
                  <a:pt x="39234" y="104639"/>
                  <a:pt x="39273" y="104639"/>
                </a:cubicBezTo>
                <a:cubicBezTo>
                  <a:pt x="39478" y="104639"/>
                  <a:pt x="39388" y="104754"/>
                  <a:pt x="39363" y="104805"/>
                </a:cubicBezTo>
                <a:cubicBezTo>
                  <a:pt x="40670" y="104470"/>
                  <a:pt x="39393" y="104318"/>
                  <a:pt x="41460" y="103893"/>
                </a:cubicBezTo>
                <a:cubicBezTo>
                  <a:pt x="41946" y="103285"/>
                  <a:pt x="45837" y="104014"/>
                  <a:pt x="48299" y="102981"/>
                </a:cubicBezTo>
                <a:lnTo>
                  <a:pt x="48299" y="102981"/>
                </a:lnTo>
                <a:cubicBezTo>
                  <a:pt x="48968" y="103011"/>
                  <a:pt x="48056" y="103315"/>
                  <a:pt x="48269" y="103467"/>
                </a:cubicBezTo>
                <a:cubicBezTo>
                  <a:pt x="51704" y="102495"/>
                  <a:pt x="51248" y="102677"/>
                  <a:pt x="54014" y="101644"/>
                </a:cubicBezTo>
                <a:lnTo>
                  <a:pt x="56536" y="101492"/>
                </a:lnTo>
                <a:cubicBezTo>
                  <a:pt x="54652" y="101461"/>
                  <a:pt x="56871" y="100610"/>
                  <a:pt x="58816" y="99911"/>
                </a:cubicBezTo>
                <a:cubicBezTo>
                  <a:pt x="58147" y="99850"/>
                  <a:pt x="57570" y="99789"/>
                  <a:pt x="57205" y="99789"/>
                </a:cubicBezTo>
                <a:lnTo>
                  <a:pt x="60366" y="98938"/>
                </a:lnTo>
                <a:cubicBezTo>
                  <a:pt x="60761" y="98938"/>
                  <a:pt x="60457" y="99151"/>
                  <a:pt x="59971" y="99455"/>
                </a:cubicBezTo>
                <a:cubicBezTo>
                  <a:pt x="60184" y="99394"/>
                  <a:pt x="60397" y="99303"/>
                  <a:pt x="60549" y="99242"/>
                </a:cubicBezTo>
                <a:cubicBezTo>
                  <a:pt x="60630" y="99238"/>
                  <a:pt x="60704" y="99236"/>
                  <a:pt x="60769" y="99236"/>
                </a:cubicBezTo>
                <a:cubicBezTo>
                  <a:pt x="61658" y="99236"/>
                  <a:pt x="61135" y="99606"/>
                  <a:pt x="60427" y="100002"/>
                </a:cubicBezTo>
                <a:cubicBezTo>
                  <a:pt x="60002" y="99972"/>
                  <a:pt x="59606" y="99941"/>
                  <a:pt x="59211" y="99911"/>
                </a:cubicBezTo>
                <a:cubicBezTo>
                  <a:pt x="58451" y="100367"/>
                  <a:pt x="57783" y="100823"/>
                  <a:pt x="57995" y="101066"/>
                </a:cubicBezTo>
                <a:cubicBezTo>
                  <a:pt x="58208" y="100975"/>
                  <a:pt x="58603" y="100853"/>
                  <a:pt x="59029" y="100732"/>
                </a:cubicBezTo>
                <a:lnTo>
                  <a:pt x="59029" y="100732"/>
                </a:lnTo>
                <a:cubicBezTo>
                  <a:pt x="58847" y="100853"/>
                  <a:pt x="58725" y="100944"/>
                  <a:pt x="58816" y="100975"/>
                </a:cubicBezTo>
                <a:cubicBezTo>
                  <a:pt x="58827" y="100977"/>
                  <a:pt x="58838" y="100979"/>
                  <a:pt x="58851" y="100979"/>
                </a:cubicBezTo>
                <a:cubicBezTo>
                  <a:pt x="58991" y="100979"/>
                  <a:pt x="59286" y="100835"/>
                  <a:pt x="59758" y="100640"/>
                </a:cubicBezTo>
                <a:lnTo>
                  <a:pt x="60579" y="101036"/>
                </a:lnTo>
                <a:lnTo>
                  <a:pt x="60731" y="100792"/>
                </a:lnTo>
                <a:lnTo>
                  <a:pt x="64986" y="100306"/>
                </a:lnTo>
                <a:cubicBezTo>
                  <a:pt x="67874" y="99181"/>
                  <a:pt x="70336" y="97874"/>
                  <a:pt x="75017" y="96689"/>
                </a:cubicBezTo>
                <a:lnTo>
                  <a:pt x="75017" y="96689"/>
                </a:lnTo>
                <a:cubicBezTo>
                  <a:pt x="73923" y="97327"/>
                  <a:pt x="74895" y="97358"/>
                  <a:pt x="74926" y="97844"/>
                </a:cubicBezTo>
                <a:cubicBezTo>
                  <a:pt x="74810" y="97826"/>
                  <a:pt x="74688" y="97818"/>
                  <a:pt x="74560" y="97818"/>
                </a:cubicBezTo>
                <a:cubicBezTo>
                  <a:pt x="73157" y="97818"/>
                  <a:pt x="71101" y="98819"/>
                  <a:pt x="68816" y="99181"/>
                </a:cubicBezTo>
                <a:cubicBezTo>
                  <a:pt x="69120" y="99138"/>
                  <a:pt x="69339" y="99121"/>
                  <a:pt x="69492" y="99121"/>
                </a:cubicBezTo>
                <a:cubicBezTo>
                  <a:pt x="69985" y="99121"/>
                  <a:pt x="69801" y="99302"/>
                  <a:pt x="69546" y="99394"/>
                </a:cubicBezTo>
                <a:lnTo>
                  <a:pt x="73862" y="98087"/>
                </a:lnTo>
                <a:lnTo>
                  <a:pt x="73862" y="98087"/>
                </a:lnTo>
                <a:cubicBezTo>
                  <a:pt x="73851" y="98235"/>
                  <a:pt x="73988" y="98285"/>
                  <a:pt x="74224" y="98285"/>
                </a:cubicBezTo>
                <a:cubicBezTo>
                  <a:pt x="74621" y="98285"/>
                  <a:pt x="75297" y="98144"/>
                  <a:pt x="76020" y="98087"/>
                </a:cubicBezTo>
                <a:cubicBezTo>
                  <a:pt x="75017" y="97540"/>
                  <a:pt x="79212" y="96932"/>
                  <a:pt x="80944" y="96324"/>
                </a:cubicBezTo>
                <a:lnTo>
                  <a:pt x="80944" y="96324"/>
                </a:lnTo>
                <a:cubicBezTo>
                  <a:pt x="81096" y="96567"/>
                  <a:pt x="80731" y="96902"/>
                  <a:pt x="78543" y="97297"/>
                </a:cubicBezTo>
                <a:cubicBezTo>
                  <a:pt x="78591" y="97298"/>
                  <a:pt x="78637" y="97299"/>
                  <a:pt x="78683" y="97299"/>
                </a:cubicBezTo>
                <a:cubicBezTo>
                  <a:pt x="81073" y="97299"/>
                  <a:pt x="81505" y="95787"/>
                  <a:pt x="83899" y="95777"/>
                </a:cubicBezTo>
                <a:lnTo>
                  <a:pt x="83899" y="95777"/>
                </a:lnTo>
                <a:cubicBezTo>
                  <a:pt x="84821" y="95546"/>
                  <a:pt x="85929" y="95372"/>
                  <a:pt x="86387" y="95372"/>
                </a:cubicBezTo>
                <a:cubicBezTo>
                  <a:pt x="86606" y="95372"/>
                  <a:pt x="86676" y="95411"/>
                  <a:pt x="86507" y="95504"/>
                </a:cubicBezTo>
                <a:lnTo>
                  <a:pt x="85990" y="95625"/>
                </a:lnTo>
                <a:cubicBezTo>
                  <a:pt x="89516" y="94987"/>
                  <a:pt x="96720" y="93437"/>
                  <a:pt x="97115" y="92677"/>
                </a:cubicBezTo>
                <a:lnTo>
                  <a:pt x="97115" y="92677"/>
                </a:lnTo>
                <a:cubicBezTo>
                  <a:pt x="97175" y="92768"/>
                  <a:pt x="96811" y="93558"/>
                  <a:pt x="96628" y="93710"/>
                </a:cubicBezTo>
                <a:lnTo>
                  <a:pt x="102495" y="90336"/>
                </a:lnTo>
                <a:lnTo>
                  <a:pt x="102495" y="90336"/>
                </a:lnTo>
                <a:cubicBezTo>
                  <a:pt x="102039" y="90975"/>
                  <a:pt x="104440" y="91856"/>
                  <a:pt x="101583" y="92738"/>
                </a:cubicBezTo>
                <a:cubicBezTo>
                  <a:pt x="102434" y="92646"/>
                  <a:pt x="103498" y="92525"/>
                  <a:pt x="105230" y="92008"/>
                </a:cubicBezTo>
                <a:lnTo>
                  <a:pt x="105230" y="92008"/>
                </a:lnTo>
                <a:cubicBezTo>
                  <a:pt x="105214" y="92009"/>
                  <a:pt x="105197" y="92009"/>
                  <a:pt x="105181" y="92009"/>
                </a:cubicBezTo>
                <a:cubicBezTo>
                  <a:pt x="104570" y="92009"/>
                  <a:pt x="103641" y="91486"/>
                  <a:pt x="104410" y="91279"/>
                </a:cubicBezTo>
                <a:lnTo>
                  <a:pt x="104410" y="91279"/>
                </a:lnTo>
                <a:cubicBezTo>
                  <a:pt x="105300" y="91350"/>
                  <a:pt x="105732" y="91370"/>
                  <a:pt x="106091" y="91370"/>
                </a:cubicBezTo>
                <a:cubicBezTo>
                  <a:pt x="106564" y="91370"/>
                  <a:pt x="106913" y="91335"/>
                  <a:pt x="108017" y="91335"/>
                </a:cubicBezTo>
                <a:cubicBezTo>
                  <a:pt x="108200" y="91335"/>
                  <a:pt x="108405" y="91336"/>
                  <a:pt x="108634" y="91338"/>
                </a:cubicBezTo>
                <a:lnTo>
                  <a:pt x="108634" y="91338"/>
                </a:lnTo>
                <a:cubicBezTo>
                  <a:pt x="107904" y="91294"/>
                  <a:pt x="108686" y="90327"/>
                  <a:pt x="110002" y="90093"/>
                </a:cubicBezTo>
                <a:lnTo>
                  <a:pt x="110002" y="90093"/>
                </a:lnTo>
                <a:cubicBezTo>
                  <a:pt x="109828" y="90268"/>
                  <a:pt x="110237" y="90859"/>
                  <a:pt x="109849" y="91070"/>
                </a:cubicBezTo>
                <a:lnTo>
                  <a:pt x="109849" y="91070"/>
                </a:lnTo>
                <a:lnTo>
                  <a:pt x="112843" y="89714"/>
                </a:lnTo>
                <a:lnTo>
                  <a:pt x="112843" y="89714"/>
                </a:lnTo>
                <a:cubicBezTo>
                  <a:pt x="112324" y="90008"/>
                  <a:pt x="113076" y="90374"/>
                  <a:pt x="113802" y="90458"/>
                </a:cubicBezTo>
                <a:cubicBezTo>
                  <a:pt x="113407" y="90367"/>
                  <a:pt x="116720" y="89941"/>
                  <a:pt x="117632" y="89698"/>
                </a:cubicBezTo>
                <a:lnTo>
                  <a:pt x="117632" y="89698"/>
                </a:lnTo>
                <a:lnTo>
                  <a:pt x="116142" y="89759"/>
                </a:lnTo>
                <a:cubicBezTo>
                  <a:pt x="120003" y="89212"/>
                  <a:pt x="119729" y="87905"/>
                  <a:pt x="123529" y="87297"/>
                </a:cubicBezTo>
                <a:lnTo>
                  <a:pt x="123529" y="87297"/>
                </a:lnTo>
                <a:cubicBezTo>
                  <a:pt x="123143" y="87544"/>
                  <a:pt x="122683" y="88390"/>
                  <a:pt x="124043" y="88390"/>
                </a:cubicBezTo>
                <a:cubicBezTo>
                  <a:pt x="124185" y="88390"/>
                  <a:pt x="124347" y="88381"/>
                  <a:pt x="124532" y="88361"/>
                </a:cubicBezTo>
                <a:cubicBezTo>
                  <a:pt x="125352" y="87783"/>
                  <a:pt x="128118" y="85655"/>
                  <a:pt x="131492" y="84835"/>
                </a:cubicBezTo>
                <a:lnTo>
                  <a:pt x="132161" y="84987"/>
                </a:lnTo>
                <a:lnTo>
                  <a:pt x="134745" y="84348"/>
                </a:lnTo>
                <a:lnTo>
                  <a:pt x="134745" y="84348"/>
                </a:lnTo>
                <a:cubicBezTo>
                  <a:pt x="133194" y="85200"/>
                  <a:pt x="128848" y="87206"/>
                  <a:pt x="126477" y="88148"/>
                </a:cubicBezTo>
                <a:cubicBezTo>
                  <a:pt x="126558" y="88146"/>
                  <a:pt x="126632" y="88145"/>
                  <a:pt x="126699" y="88145"/>
                </a:cubicBezTo>
                <a:cubicBezTo>
                  <a:pt x="127359" y="88145"/>
                  <a:pt x="127383" y="88218"/>
                  <a:pt x="127647" y="88218"/>
                </a:cubicBezTo>
                <a:cubicBezTo>
                  <a:pt x="127848" y="88218"/>
                  <a:pt x="128189" y="88176"/>
                  <a:pt x="129061" y="88026"/>
                </a:cubicBezTo>
                <a:lnTo>
                  <a:pt x="129061" y="88026"/>
                </a:lnTo>
                <a:cubicBezTo>
                  <a:pt x="129881" y="88148"/>
                  <a:pt x="127966" y="88543"/>
                  <a:pt x="127328" y="88665"/>
                </a:cubicBezTo>
                <a:cubicBezTo>
                  <a:pt x="129000" y="88452"/>
                  <a:pt x="130672" y="88269"/>
                  <a:pt x="132343" y="88087"/>
                </a:cubicBezTo>
                <a:cubicBezTo>
                  <a:pt x="132039" y="87601"/>
                  <a:pt x="136112" y="87054"/>
                  <a:pt x="135869" y="86659"/>
                </a:cubicBezTo>
                <a:lnTo>
                  <a:pt x="135869" y="86659"/>
                </a:lnTo>
                <a:cubicBezTo>
                  <a:pt x="134076" y="87054"/>
                  <a:pt x="132283" y="87479"/>
                  <a:pt x="130489" y="87935"/>
                </a:cubicBezTo>
                <a:cubicBezTo>
                  <a:pt x="130185" y="87449"/>
                  <a:pt x="133438" y="86020"/>
                  <a:pt x="137024" y="85686"/>
                </a:cubicBezTo>
                <a:lnTo>
                  <a:pt x="137024" y="85686"/>
                </a:lnTo>
                <a:cubicBezTo>
                  <a:pt x="137936" y="85777"/>
                  <a:pt x="136447" y="86659"/>
                  <a:pt x="136538" y="86841"/>
                </a:cubicBezTo>
                <a:cubicBezTo>
                  <a:pt x="136947" y="86623"/>
                  <a:pt x="139314" y="86184"/>
                  <a:pt x="140037" y="86184"/>
                </a:cubicBezTo>
                <a:cubicBezTo>
                  <a:pt x="140120" y="86184"/>
                  <a:pt x="140181" y="86190"/>
                  <a:pt x="140216" y="86203"/>
                </a:cubicBezTo>
                <a:lnTo>
                  <a:pt x="138726" y="86628"/>
                </a:lnTo>
                <a:cubicBezTo>
                  <a:pt x="140469" y="86602"/>
                  <a:pt x="141570" y="85841"/>
                  <a:pt x="143422" y="85841"/>
                </a:cubicBezTo>
                <a:cubicBezTo>
                  <a:pt x="143703" y="85841"/>
                  <a:pt x="144000" y="85859"/>
                  <a:pt x="144319" y="85899"/>
                </a:cubicBezTo>
                <a:cubicBezTo>
                  <a:pt x="144367" y="85895"/>
                  <a:pt x="144418" y="85894"/>
                  <a:pt x="144471" y="85894"/>
                </a:cubicBezTo>
                <a:cubicBezTo>
                  <a:pt x="145136" y="85894"/>
                  <a:pt x="146137" y="86147"/>
                  <a:pt x="146635" y="86147"/>
                </a:cubicBezTo>
                <a:cubicBezTo>
                  <a:pt x="146797" y="86147"/>
                  <a:pt x="146905" y="86121"/>
                  <a:pt x="146933" y="86051"/>
                </a:cubicBezTo>
                <a:cubicBezTo>
                  <a:pt x="145565" y="85564"/>
                  <a:pt x="145170" y="83771"/>
                  <a:pt x="146052" y="83285"/>
                </a:cubicBezTo>
                <a:cubicBezTo>
                  <a:pt x="146204" y="83285"/>
                  <a:pt x="147298" y="83345"/>
                  <a:pt x="148483" y="83467"/>
                </a:cubicBezTo>
                <a:cubicBezTo>
                  <a:pt x="149669" y="83558"/>
                  <a:pt x="150945" y="83710"/>
                  <a:pt x="151432" y="83862"/>
                </a:cubicBezTo>
                <a:cubicBezTo>
                  <a:pt x="152101" y="84075"/>
                  <a:pt x="151614" y="84348"/>
                  <a:pt x="151067" y="84622"/>
                </a:cubicBezTo>
                <a:cubicBezTo>
                  <a:pt x="150550" y="84926"/>
                  <a:pt x="150003" y="85200"/>
                  <a:pt x="150581" y="85382"/>
                </a:cubicBezTo>
                <a:cubicBezTo>
                  <a:pt x="150611" y="85230"/>
                  <a:pt x="151371" y="85017"/>
                  <a:pt x="151675" y="84956"/>
                </a:cubicBezTo>
                <a:lnTo>
                  <a:pt x="151675" y="84956"/>
                </a:lnTo>
                <a:cubicBezTo>
                  <a:pt x="152478" y="85067"/>
                  <a:pt x="151541" y="85329"/>
                  <a:pt x="152768" y="85329"/>
                </a:cubicBezTo>
                <a:cubicBezTo>
                  <a:pt x="152888" y="85329"/>
                  <a:pt x="153029" y="85327"/>
                  <a:pt x="153195" y="85321"/>
                </a:cubicBezTo>
                <a:cubicBezTo>
                  <a:pt x="153321" y="85115"/>
                  <a:pt x="153897" y="85073"/>
                  <a:pt x="154408" y="85073"/>
                </a:cubicBezTo>
                <a:cubicBezTo>
                  <a:pt x="154757" y="85073"/>
                  <a:pt x="155076" y="85092"/>
                  <a:pt x="155198" y="85092"/>
                </a:cubicBezTo>
                <a:cubicBezTo>
                  <a:pt x="155369" y="85092"/>
                  <a:pt x="155150" y="85053"/>
                  <a:pt x="154076" y="84865"/>
                </a:cubicBezTo>
                <a:cubicBezTo>
                  <a:pt x="154438" y="84841"/>
                  <a:pt x="154734" y="84832"/>
                  <a:pt x="154992" y="84832"/>
                </a:cubicBezTo>
                <a:cubicBezTo>
                  <a:pt x="156054" y="84832"/>
                  <a:pt x="156467" y="84999"/>
                  <a:pt x="158180" y="85048"/>
                </a:cubicBezTo>
                <a:cubicBezTo>
                  <a:pt x="157565" y="84713"/>
                  <a:pt x="159772" y="84121"/>
                  <a:pt x="161596" y="84121"/>
                </a:cubicBezTo>
                <a:cubicBezTo>
                  <a:pt x="161758" y="84121"/>
                  <a:pt x="161917" y="84126"/>
                  <a:pt x="162070" y="84136"/>
                </a:cubicBezTo>
                <a:cubicBezTo>
                  <a:pt x="161949" y="84257"/>
                  <a:pt x="162344" y="84470"/>
                  <a:pt x="162526" y="84592"/>
                </a:cubicBezTo>
                <a:cubicBezTo>
                  <a:pt x="164411" y="84865"/>
                  <a:pt x="165839" y="85291"/>
                  <a:pt x="167146" y="85747"/>
                </a:cubicBezTo>
                <a:cubicBezTo>
                  <a:pt x="167815" y="85990"/>
                  <a:pt x="168484" y="86263"/>
                  <a:pt x="169153" y="86567"/>
                </a:cubicBezTo>
                <a:cubicBezTo>
                  <a:pt x="169821" y="86902"/>
                  <a:pt x="170490" y="87266"/>
                  <a:pt x="171219" y="87722"/>
                </a:cubicBezTo>
                <a:cubicBezTo>
                  <a:pt x="171311" y="87874"/>
                  <a:pt x="171675" y="88209"/>
                  <a:pt x="171919" y="88513"/>
                </a:cubicBezTo>
                <a:cubicBezTo>
                  <a:pt x="172089" y="88732"/>
                  <a:pt x="172182" y="88912"/>
                  <a:pt x="172055" y="88912"/>
                </a:cubicBezTo>
                <a:cubicBezTo>
                  <a:pt x="172023" y="88912"/>
                  <a:pt x="171979" y="88901"/>
                  <a:pt x="171919" y="88877"/>
                </a:cubicBezTo>
                <a:lnTo>
                  <a:pt x="171919" y="88877"/>
                </a:lnTo>
                <a:cubicBezTo>
                  <a:pt x="172314" y="89121"/>
                  <a:pt x="172739" y="89273"/>
                  <a:pt x="173469" y="90093"/>
                </a:cubicBezTo>
                <a:cubicBezTo>
                  <a:pt x="173663" y="90494"/>
                  <a:pt x="173708" y="90642"/>
                  <a:pt x="173661" y="90642"/>
                </a:cubicBezTo>
                <a:cubicBezTo>
                  <a:pt x="173598" y="90642"/>
                  <a:pt x="173366" y="90373"/>
                  <a:pt x="173104" y="90093"/>
                </a:cubicBezTo>
                <a:cubicBezTo>
                  <a:pt x="172840" y="89791"/>
                  <a:pt x="172540" y="89512"/>
                  <a:pt x="172431" y="89512"/>
                </a:cubicBezTo>
                <a:cubicBezTo>
                  <a:pt x="172365" y="89512"/>
                  <a:pt x="172369" y="89616"/>
                  <a:pt x="172496" y="89880"/>
                </a:cubicBezTo>
                <a:cubicBezTo>
                  <a:pt x="172501" y="89879"/>
                  <a:pt x="172507" y="89879"/>
                  <a:pt x="172513" y="89879"/>
                </a:cubicBezTo>
                <a:cubicBezTo>
                  <a:pt x="172683" y="89879"/>
                  <a:pt x="173185" y="90296"/>
                  <a:pt x="173773" y="90884"/>
                </a:cubicBezTo>
                <a:cubicBezTo>
                  <a:pt x="174350" y="91491"/>
                  <a:pt x="174958" y="92312"/>
                  <a:pt x="175353" y="92950"/>
                </a:cubicBezTo>
                <a:cubicBezTo>
                  <a:pt x="175444" y="92646"/>
                  <a:pt x="175080" y="91826"/>
                  <a:pt x="174441" y="91035"/>
                </a:cubicBezTo>
                <a:cubicBezTo>
                  <a:pt x="174137" y="90640"/>
                  <a:pt x="173742" y="90245"/>
                  <a:pt x="173378" y="89911"/>
                </a:cubicBezTo>
                <a:cubicBezTo>
                  <a:pt x="173195" y="89728"/>
                  <a:pt x="173013" y="89576"/>
                  <a:pt x="172830" y="89425"/>
                </a:cubicBezTo>
                <a:cubicBezTo>
                  <a:pt x="172648" y="89273"/>
                  <a:pt x="172496" y="89151"/>
                  <a:pt x="172344" y="89029"/>
                </a:cubicBezTo>
                <a:cubicBezTo>
                  <a:pt x="172400" y="88966"/>
                  <a:pt x="172491" y="88933"/>
                  <a:pt x="172612" y="88933"/>
                </a:cubicBezTo>
                <a:cubicBezTo>
                  <a:pt x="172954" y="88933"/>
                  <a:pt x="173533" y="89190"/>
                  <a:pt x="174229" y="89728"/>
                </a:cubicBezTo>
                <a:cubicBezTo>
                  <a:pt x="175171" y="90428"/>
                  <a:pt x="176417" y="91674"/>
                  <a:pt x="177207" y="93558"/>
                </a:cubicBezTo>
                <a:cubicBezTo>
                  <a:pt x="177511" y="94318"/>
                  <a:pt x="177603" y="94805"/>
                  <a:pt x="177603" y="95108"/>
                </a:cubicBezTo>
                <a:cubicBezTo>
                  <a:pt x="177633" y="95412"/>
                  <a:pt x="177572" y="95504"/>
                  <a:pt x="177542" y="95504"/>
                </a:cubicBezTo>
                <a:cubicBezTo>
                  <a:pt x="177535" y="95505"/>
                  <a:pt x="177529" y="95506"/>
                  <a:pt x="177522" y="95506"/>
                </a:cubicBezTo>
                <a:cubicBezTo>
                  <a:pt x="177443" y="95506"/>
                  <a:pt x="177358" y="95402"/>
                  <a:pt x="177327" y="95402"/>
                </a:cubicBezTo>
                <a:cubicBezTo>
                  <a:pt x="177312" y="95402"/>
                  <a:pt x="177310" y="95427"/>
                  <a:pt x="177329" y="95504"/>
                </a:cubicBezTo>
                <a:cubicBezTo>
                  <a:pt x="177481" y="96993"/>
                  <a:pt x="177359" y="98057"/>
                  <a:pt x="177268" y="98908"/>
                </a:cubicBezTo>
                <a:cubicBezTo>
                  <a:pt x="177147" y="99729"/>
                  <a:pt x="177025" y="100337"/>
                  <a:pt x="176903" y="100914"/>
                </a:cubicBezTo>
                <a:cubicBezTo>
                  <a:pt x="176751" y="101492"/>
                  <a:pt x="176599" y="102039"/>
                  <a:pt x="176235" y="102677"/>
                </a:cubicBezTo>
                <a:cubicBezTo>
                  <a:pt x="175900" y="103315"/>
                  <a:pt x="175353" y="104045"/>
                  <a:pt x="174472" y="104865"/>
                </a:cubicBezTo>
                <a:cubicBezTo>
                  <a:pt x="174045" y="105166"/>
                  <a:pt x="173799" y="105269"/>
                  <a:pt x="173657" y="105269"/>
                </a:cubicBezTo>
                <a:cubicBezTo>
                  <a:pt x="173526" y="105269"/>
                  <a:pt x="173483" y="105180"/>
                  <a:pt x="173469" y="105078"/>
                </a:cubicBezTo>
                <a:cubicBezTo>
                  <a:pt x="173441" y="104825"/>
                  <a:pt x="173543" y="104494"/>
                  <a:pt x="173365" y="104494"/>
                </a:cubicBezTo>
                <a:cubicBezTo>
                  <a:pt x="173351" y="104494"/>
                  <a:pt x="173335" y="104496"/>
                  <a:pt x="173317" y="104501"/>
                </a:cubicBezTo>
                <a:cubicBezTo>
                  <a:pt x="174077" y="103558"/>
                  <a:pt x="174685" y="102859"/>
                  <a:pt x="175232" y="102221"/>
                </a:cubicBezTo>
                <a:cubicBezTo>
                  <a:pt x="175748" y="101552"/>
                  <a:pt x="176204" y="100944"/>
                  <a:pt x="176508" y="100154"/>
                </a:cubicBezTo>
                <a:lnTo>
                  <a:pt x="176508" y="100154"/>
                </a:lnTo>
                <a:cubicBezTo>
                  <a:pt x="176204" y="100762"/>
                  <a:pt x="175809" y="101340"/>
                  <a:pt x="175414" y="101887"/>
                </a:cubicBezTo>
                <a:cubicBezTo>
                  <a:pt x="175536" y="101522"/>
                  <a:pt x="175779" y="100975"/>
                  <a:pt x="176022" y="100397"/>
                </a:cubicBezTo>
                <a:cubicBezTo>
                  <a:pt x="176265" y="99850"/>
                  <a:pt x="176447" y="99242"/>
                  <a:pt x="176630" y="98847"/>
                </a:cubicBezTo>
                <a:lnTo>
                  <a:pt x="176630" y="98847"/>
                </a:lnTo>
                <a:cubicBezTo>
                  <a:pt x="176417" y="99181"/>
                  <a:pt x="176174" y="99911"/>
                  <a:pt x="175688" y="100823"/>
                </a:cubicBezTo>
                <a:cubicBezTo>
                  <a:pt x="175201" y="101704"/>
                  <a:pt x="174472" y="102738"/>
                  <a:pt x="173621" y="103741"/>
                </a:cubicBezTo>
                <a:cubicBezTo>
                  <a:pt x="171858" y="105747"/>
                  <a:pt x="169426" y="107571"/>
                  <a:pt x="167542" y="108604"/>
                </a:cubicBezTo>
                <a:cubicBezTo>
                  <a:pt x="167049" y="109097"/>
                  <a:pt x="166163" y="109786"/>
                  <a:pt x="166434" y="109786"/>
                </a:cubicBezTo>
                <a:cubicBezTo>
                  <a:pt x="166464" y="109786"/>
                  <a:pt x="166508" y="109777"/>
                  <a:pt x="166569" y="109759"/>
                </a:cubicBezTo>
                <a:cubicBezTo>
                  <a:pt x="166964" y="109516"/>
                  <a:pt x="167329" y="109242"/>
                  <a:pt x="167694" y="108969"/>
                </a:cubicBezTo>
                <a:cubicBezTo>
                  <a:pt x="167801" y="108931"/>
                  <a:pt x="167875" y="108915"/>
                  <a:pt x="167921" y="108915"/>
                </a:cubicBezTo>
                <a:cubicBezTo>
                  <a:pt x="168141" y="108915"/>
                  <a:pt x="167765" y="109282"/>
                  <a:pt x="167390" y="109607"/>
                </a:cubicBezTo>
                <a:cubicBezTo>
                  <a:pt x="167099" y="109877"/>
                  <a:pt x="166809" y="110132"/>
                  <a:pt x="166905" y="110132"/>
                </a:cubicBezTo>
                <a:cubicBezTo>
                  <a:pt x="166949" y="110132"/>
                  <a:pt x="167078" y="110077"/>
                  <a:pt x="167329" y="109942"/>
                </a:cubicBezTo>
                <a:lnTo>
                  <a:pt x="167329" y="109942"/>
                </a:lnTo>
                <a:cubicBezTo>
                  <a:pt x="165900" y="111127"/>
                  <a:pt x="164289" y="112495"/>
                  <a:pt x="161888" y="113498"/>
                </a:cubicBezTo>
                <a:lnTo>
                  <a:pt x="161281" y="113324"/>
                </a:lnTo>
                <a:lnTo>
                  <a:pt x="161281" y="113324"/>
                </a:lnTo>
                <a:cubicBezTo>
                  <a:pt x="161283" y="113325"/>
                  <a:pt x="161285" y="113325"/>
                  <a:pt x="161287" y="113325"/>
                </a:cubicBezTo>
                <a:cubicBezTo>
                  <a:pt x="161533" y="113325"/>
                  <a:pt x="162794" y="112809"/>
                  <a:pt x="163370" y="112367"/>
                </a:cubicBezTo>
                <a:lnTo>
                  <a:pt x="163370" y="112367"/>
                </a:lnTo>
                <a:cubicBezTo>
                  <a:pt x="162440" y="113068"/>
                  <a:pt x="159619" y="113585"/>
                  <a:pt x="158848" y="114592"/>
                </a:cubicBezTo>
                <a:cubicBezTo>
                  <a:pt x="159426" y="114440"/>
                  <a:pt x="160034" y="114288"/>
                  <a:pt x="160611" y="114106"/>
                </a:cubicBezTo>
                <a:lnTo>
                  <a:pt x="160611" y="114106"/>
                </a:lnTo>
                <a:cubicBezTo>
                  <a:pt x="159061" y="115139"/>
                  <a:pt x="157177" y="116537"/>
                  <a:pt x="155019" y="117267"/>
                </a:cubicBezTo>
                <a:cubicBezTo>
                  <a:pt x="155077" y="117268"/>
                  <a:pt x="155130" y="117269"/>
                  <a:pt x="155180" y="117269"/>
                </a:cubicBezTo>
                <a:cubicBezTo>
                  <a:pt x="156080" y="117269"/>
                  <a:pt x="155564" y="117016"/>
                  <a:pt x="157207" y="116872"/>
                </a:cubicBezTo>
                <a:cubicBezTo>
                  <a:pt x="156417" y="116841"/>
                  <a:pt x="157754" y="116264"/>
                  <a:pt x="159000" y="115717"/>
                </a:cubicBezTo>
                <a:cubicBezTo>
                  <a:pt x="160087" y="115213"/>
                  <a:pt x="161081" y="114710"/>
                  <a:pt x="160532" y="114710"/>
                </a:cubicBezTo>
                <a:cubicBezTo>
                  <a:pt x="160518" y="114710"/>
                  <a:pt x="160503" y="114710"/>
                  <a:pt x="160487" y="114711"/>
                </a:cubicBezTo>
                <a:lnTo>
                  <a:pt x="160487" y="114711"/>
                </a:lnTo>
                <a:cubicBezTo>
                  <a:pt x="162092" y="114492"/>
                  <a:pt x="163047" y="113676"/>
                  <a:pt x="165110" y="113103"/>
                </a:cubicBezTo>
                <a:cubicBezTo>
                  <a:pt x="164988" y="113011"/>
                  <a:pt x="164289" y="113255"/>
                  <a:pt x="166022" y="112343"/>
                </a:cubicBezTo>
                <a:cubicBezTo>
                  <a:pt x="166083" y="112252"/>
                  <a:pt x="166235" y="112100"/>
                  <a:pt x="166326" y="112008"/>
                </a:cubicBezTo>
                <a:cubicBezTo>
                  <a:pt x="166386" y="111978"/>
                  <a:pt x="166387" y="111948"/>
                  <a:pt x="166447" y="111948"/>
                </a:cubicBezTo>
                <a:lnTo>
                  <a:pt x="166447" y="111948"/>
                </a:lnTo>
                <a:cubicBezTo>
                  <a:pt x="166387" y="111948"/>
                  <a:pt x="166386" y="111978"/>
                  <a:pt x="166326" y="111978"/>
                </a:cubicBezTo>
                <a:cubicBezTo>
                  <a:pt x="166356" y="111948"/>
                  <a:pt x="166371" y="111932"/>
                  <a:pt x="166368" y="111932"/>
                </a:cubicBezTo>
                <a:lnTo>
                  <a:pt x="166368" y="111932"/>
                </a:lnTo>
                <a:cubicBezTo>
                  <a:pt x="166364" y="111932"/>
                  <a:pt x="166341" y="111948"/>
                  <a:pt x="166295" y="111978"/>
                </a:cubicBezTo>
                <a:cubicBezTo>
                  <a:pt x="165870" y="112160"/>
                  <a:pt x="165505" y="112282"/>
                  <a:pt x="165323" y="112282"/>
                </a:cubicBezTo>
                <a:cubicBezTo>
                  <a:pt x="165657" y="111917"/>
                  <a:pt x="166478" y="111309"/>
                  <a:pt x="167329" y="110732"/>
                </a:cubicBezTo>
                <a:cubicBezTo>
                  <a:pt x="168149" y="110124"/>
                  <a:pt x="169001" y="109486"/>
                  <a:pt x="169365" y="109121"/>
                </a:cubicBezTo>
                <a:cubicBezTo>
                  <a:pt x="169596" y="108969"/>
                  <a:pt x="169700" y="108914"/>
                  <a:pt x="169733" y="108914"/>
                </a:cubicBezTo>
                <a:cubicBezTo>
                  <a:pt x="169824" y="108914"/>
                  <a:pt x="169367" y="109340"/>
                  <a:pt x="169535" y="109340"/>
                </a:cubicBezTo>
                <a:cubicBezTo>
                  <a:pt x="169562" y="109340"/>
                  <a:pt x="169605" y="109329"/>
                  <a:pt x="169669" y="109303"/>
                </a:cubicBezTo>
                <a:cubicBezTo>
                  <a:pt x="170064" y="108908"/>
                  <a:pt x="170429" y="108543"/>
                  <a:pt x="170794" y="108148"/>
                </a:cubicBezTo>
                <a:cubicBezTo>
                  <a:pt x="170811" y="108158"/>
                  <a:pt x="170834" y="108162"/>
                  <a:pt x="170862" y="108162"/>
                </a:cubicBezTo>
                <a:cubicBezTo>
                  <a:pt x="171175" y="108162"/>
                  <a:pt x="172101" y="107603"/>
                  <a:pt x="172302" y="107603"/>
                </a:cubicBezTo>
                <a:cubicBezTo>
                  <a:pt x="172427" y="107603"/>
                  <a:pt x="172274" y="107818"/>
                  <a:pt x="171523" y="108513"/>
                </a:cubicBezTo>
                <a:cubicBezTo>
                  <a:pt x="172192" y="107996"/>
                  <a:pt x="172861" y="107449"/>
                  <a:pt x="173469" y="106872"/>
                </a:cubicBezTo>
                <a:cubicBezTo>
                  <a:pt x="174107" y="106416"/>
                  <a:pt x="174806" y="105808"/>
                  <a:pt x="175414" y="105169"/>
                </a:cubicBezTo>
                <a:cubicBezTo>
                  <a:pt x="176022" y="104501"/>
                  <a:pt x="176539" y="103741"/>
                  <a:pt x="176843" y="103133"/>
                </a:cubicBezTo>
                <a:cubicBezTo>
                  <a:pt x="177238" y="102616"/>
                  <a:pt x="177542" y="101826"/>
                  <a:pt x="177694" y="101340"/>
                </a:cubicBezTo>
                <a:cubicBezTo>
                  <a:pt x="177781" y="101024"/>
                  <a:pt x="177839" y="100820"/>
                  <a:pt x="177848" y="100820"/>
                </a:cubicBezTo>
                <a:lnTo>
                  <a:pt x="177848" y="100820"/>
                </a:lnTo>
                <a:cubicBezTo>
                  <a:pt x="177855" y="100820"/>
                  <a:pt x="177836" y="100930"/>
                  <a:pt x="177785" y="101188"/>
                </a:cubicBezTo>
                <a:cubicBezTo>
                  <a:pt x="178332" y="99789"/>
                  <a:pt x="178636" y="98270"/>
                  <a:pt x="178575" y="96750"/>
                </a:cubicBezTo>
                <a:lnTo>
                  <a:pt x="178666" y="96689"/>
                </a:lnTo>
                <a:cubicBezTo>
                  <a:pt x="178697" y="95564"/>
                  <a:pt x="178484" y="94409"/>
                  <a:pt x="178058" y="93346"/>
                </a:cubicBezTo>
                <a:cubicBezTo>
                  <a:pt x="177663" y="92312"/>
                  <a:pt x="177116" y="91309"/>
                  <a:pt x="176478" y="90397"/>
                </a:cubicBezTo>
                <a:cubicBezTo>
                  <a:pt x="175870" y="89516"/>
                  <a:pt x="175171" y="88665"/>
                  <a:pt x="174441" y="87814"/>
                </a:cubicBezTo>
                <a:cubicBezTo>
                  <a:pt x="173621" y="86932"/>
                  <a:pt x="172709" y="86142"/>
                  <a:pt x="171736" y="85382"/>
                </a:cubicBezTo>
                <a:cubicBezTo>
                  <a:pt x="170460" y="84774"/>
                  <a:pt x="169122" y="84288"/>
                  <a:pt x="166994" y="83558"/>
                </a:cubicBezTo>
                <a:lnTo>
                  <a:pt x="166660" y="83163"/>
                </a:lnTo>
                <a:cubicBezTo>
                  <a:pt x="165809" y="83011"/>
                  <a:pt x="164563" y="82646"/>
                  <a:pt x="163438" y="82434"/>
                </a:cubicBezTo>
                <a:cubicBezTo>
                  <a:pt x="162590" y="82273"/>
                  <a:pt x="161811" y="82147"/>
                  <a:pt x="161309" y="82147"/>
                </a:cubicBezTo>
                <a:cubicBezTo>
                  <a:pt x="161146" y="82147"/>
                  <a:pt x="161012" y="82160"/>
                  <a:pt x="160915" y="82190"/>
                </a:cubicBezTo>
                <a:cubicBezTo>
                  <a:pt x="160064" y="81704"/>
                  <a:pt x="158058" y="81491"/>
                  <a:pt x="155900" y="81491"/>
                </a:cubicBezTo>
                <a:cubicBezTo>
                  <a:pt x="153742" y="81491"/>
                  <a:pt x="151493" y="81643"/>
                  <a:pt x="150064" y="81643"/>
                </a:cubicBezTo>
                <a:lnTo>
                  <a:pt x="149973" y="82038"/>
                </a:lnTo>
                <a:cubicBezTo>
                  <a:pt x="147997" y="82099"/>
                  <a:pt x="146113" y="82312"/>
                  <a:pt x="143711" y="82677"/>
                </a:cubicBezTo>
                <a:lnTo>
                  <a:pt x="143894" y="83011"/>
                </a:lnTo>
                <a:cubicBezTo>
                  <a:pt x="141857" y="83437"/>
                  <a:pt x="138544" y="83254"/>
                  <a:pt x="135261" y="83710"/>
                </a:cubicBezTo>
                <a:cubicBezTo>
                  <a:pt x="135474" y="83558"/>
                  <a:pt x="136295" y="83497"/>
                  <a:pt x="136903" y="83497"/>
                </a:cubicBezTo>
                <a:cubicBezTo>
                  <a:pt x="136612" y="83475"/>
                  <a:pt x="136321" y="83465"/>
                  <a:pt x="136029" y="83465"/>
                </a:cubicBezTo>
                <a:cubicBezTo>
                  <a:pt x="132294" y="83465"/>
                  <a:pt x="128495" y="85141"/>
                  <a:pt x="125140" y="85169"/>
                </a:cubicBezTo>
                <a:cubicBezTo>
                  <a:pt x="124288" y="85412"/>
                  <a:pt x="123650" y="85503"/>
                  <a:pt x="123012" y="85503"/>
                </a:cubicBezTo>
                <a:cubicBezTo>
                  <a:pt x="123103" y="85503"/>
                  <a:pt x="123164" y="85473"/>
                  <a:pt x="123225" y="85443"/>
                </a:cubicBezTo>
                <a:lnTo>
                  <a:pt x="123225" y="85443"/>
                </a:lnTo>
                <a:cubicBezTo>
                  <a:pt x="123133" y="85473"/>
                  <a:pt x="123012" y="85473"/>
                  <a:pt x="122890" y="85503"/>
                </a:cubicBezTo>
                <a:cubicBezTo>
                  <a:pt x="122495" y="85503"/>
                  <a:pt x="122070" y="85503"/>
                  <a:pt x="121644" y="85534"/>
                </a:cubicBezTo>
                <a:cubicBezTo>
                  <a:pt x="121826" y="85549"/>
                  <a:pt x="122009" y="85557"/>
                  <a:pt x="122184" y="85557"/>
                </a:cubicBezTo>
                <a:cubicBezTo>
                  <a:pt x="122358" y="85557"/>
                  <a:pt x="122526" y="85549"/>
                  <a:pt x="122677" y="85534"/>
                </a:cubicBezTo>
                <a:lnTo>
                  <a:pt x="122677" y="85534"/>
                </a:lnTo>
                <a:cubicBezTo>
                  <a:pt x="122009" y="85655"/>
                  <a:pt x="121006" y="85868"/>
                  <a:pt x="120003" y="86142"/>
                </a:cubicBezTo>
                <a:lnTo>
                  <a:pt x="119516" y="85838"/>
                </a:lnTo>
                <a:cubicBezTo>
                  <a:pt x="119425" y="85868"/>
                  <a:pt x="119364" y="85868"/>
                  <a:pt x="119273" y="85899"/>
                </a:cubicBezTo>
                <a:cubicBezTo>
                  <a:pt x="118270" y="85929"/>
                  <a:pt x="118513" y="86203"/>
                  <a:pt x="119091" y="86385"/>
                </a:cubicBezTo>
                <a:cubicBezTo>
                  <a:pt x="118604" y="86537"/>
                  <a:pt x="118149" y="86689"/>
                  <a:pt x="117814" y="86841"/>
                </a:cubicBezTo>
                <a:cubicBezTo>
                  <a:pt x="117652" y="86760"/>
                  <a:pt x="117465" y="86728"/>
                  <a:pt x="117261" y="86728"/>
                </a:cubicBezTo>
                <a:cubicBezTo>
                  <a:pt x="116502" y="86728"/>
                  <a:pt x="115504" y="87172"/>
                  <a:pt x="114621" y="87172"/>
                </a:cubicBezTo>
                <a:cubicBezTo>
                  <a:pt x="114411" y="87172"/>
                  <a:pt x="114207" y="87147"/>
                  <a:pt x="114015" y="87084"/>
                </a:cubicBezTo>
                <a:cubicBezTo>
                  <a:pt x="113447" y="87453"/>
                  <a:pt x="109597" y="88139"/>
                  <a:pt x="108765" y="88822"/>
                </a:cubicBezTo>
                <a:lnTo>
                  <a:pt x="108765" y="88822"/>
                </a:lnTo>
                <a:cubicBezTo>
                  <a:pt x="107657" y="88943"/>
                  <a:pt x="106553" y="89096"/>
                  <a:pt x="105595" y="89455"/>
                </a:cubicBezTo>
                <a:lnTo>
                  <a:pt x="105048" y="89090"/>
                </a:lnTo>
                <a:lnTo>
                  <a:pt x="102738" y="90184"/>
                </a:lnTo>
                <a:cubicBezTo>
                  <a:pt x="101218" y="90184"/>
                  <a:pt x="100580" y="90154"/>
                  <a:pt x="101978" y="89516"/>
                </a:cubicBezTo>
                <a:lnTo>
                  <a:pt x="101978" y="89516"/>
                </a:lnTo>
                <a:cubicBezTo>
                  <a:pt x="98543" y="90762"/>
                  <a:pt x="99151" y="90306"/>
                  <a:pt x="96264" y="91431"/>
                </a:cubicBezTo>
                <a:lnTo>
                  <a:pt x="96355" y="91096"/>
                </a:lnTo>
                <a:lnTo>
                  <a:pt x="96355" y="91096"/>
                </a:lnTo>
                <a:cubicBezTo>
                  <a:pt x="95324" y="91325"/>
                  <a:pt x="93836" y="91986"/>
                  <a:pt x="93082" y="91986"/>
                </a:cubicBezTo>
                <a:cubicBezTo>
                  <a:pt x="93035" y="91986"/>
                  <a:pt x="92991" y="91983"/>
                  <a:pt x="92950" y="91978"/>
                </a:cubicBezTo>
                <a:cubicBezTo>
                  <a:pt x="92904" y="91976"/>
                  <a:pt x="92856" y="91975"/>
                  <a:pt x="92805" y="91975"/>
                </a:cubicBezTo>
                <a:cubicBezTo>
                  <a:pt x="90085" y="91975"/>
                  <a:pt x="80951" y="94332"/>
                  <a:pt x="74835" y="95078"/>
                </a:cubicBezTo>
                <a:cubicBezTo>
                  <a:pt x="76202" y="95686"/>
                  <a:pt x="71886" y="95260"/>
                  <a:pt x="71795" y="95990"/>
                </a:cubicBezTo>
                <a:cubicBezTo>
                  <a:pt x="71400" y="95838"/>
                  <a:pt x="70518" y="95899"/>
                  <a:pt x="71461" y="95534"/>
                </a:cubicBezTo>
                <a:lnTo>
                  <a:pt x="71461" y="95534"/>
                </a:lnTo>
                <a:cubicBezTo>
                  <a:pt x="68360" y="96355"/>
                  <a:pt x="66689" y="96142"/>
                  <a:pt x="64652" y="97145"/>
                </a:cubicBezTo>
                <a:cubicBezTo>
                  <a:pt x="64257" y="96993"/>
                  <a:pt x="65260" y="96689"/>
                  <a:pt x="64926" y="96628"/>
                </a:cubicBezTo>
                <a:lnTo>
                  <a:pt x="64926" y="96628"/>
                </a:lnTo>
                <a:cubicBezTo>
                  <a:pt x="64706" y="96738"/>
                  <a:pt x="64091" y="96971"/>
                  <a:pt x="63705" y="96971"/>
                </a:cubicBezTo>
                <a:cubicBezTo>
                  <a:pt x="63663" y="96971"/>
                  <a:pt x="63624" y="96969"/>
                  <a:pt x="63588" y="96963"/>
                </a:cubicBezTo>
                <a:cubicBezTo>
                  <a:pt x="63254" y="96902"/>
                  <a:pt x="64014" y="96689"/>
                  <a:pt x="64500" y="96507"/>
                </a:cubicBezTo>
                <a:lnTo>
                  <a:pt x="64500" y="96507"/>
                </a:lnTo>
                <a:cubicBezTo>
                  <a:pt x="61309" y="97175"/>
                  <a:pt x="61096" y="97874"/>
                  <a:pt x="60974" y="98513"/>
                </a:cubicBezTo>
                <a:cubicBezTo>
                  <a:pt x="59302" y="98543"/>
                  <a:pt x="58512" y="98726"/>
                  <a:pt x="57388" y="99333"/>
                </a:cubicBezTo>
                <a:cubicBezTo>
                  <a:pt x="56810" y="99242"/>
                  <a:pt x="55807" y="99212"/>
                  <a:pt x="57783" y="98786"/>
                </a:cubicBezTo>
                <a:lnTo>
                  <a:pt x="57783" y="98786"/>
                </a:lnTo>
                <a:cubicBezTo>
                  <a:pt x="56658" y="98969"/>
                  <a:pt x="50883" y="99759"/>
                  <a:pt x="50852" y="100245"/>
                </a:cubicBezTo>
                <a:cubicBezTo>
                  <a:pt x="50817" y="100239"/>
                  <a:pt x="50773" y="100237"/>
                  <a:pt x="50723" y="100237"/>
                </a:cubicBezTo>
                <a:cubicBezTo>
                  <a:pt x="50259" y="100237"/>
                  <a:pt x="49245" y="100470"/>
                  <a:pt x="48998" y="100580"/>
                </a:cubicBezTo>
                <a:cubicBezTo>
                  <a:pt x="46475" y="100975"/>
                  <a:pt x="46232" y="100975"/>
                  <a:pt x="43770" y="101400"/>
                </a:cubicBezTo>
                <a:lnTo>
                  <a:pt x="44469" y="101370"/>
                </a:lnTo>
                <a:lnTo>
                  <a:pt x="44469" y="101370"/>
                </a:lnTo>
                <a:cubicBezTo>
                  <a:pt x="43557" y="102099"/>
                  <a:pt x="42402" y="101826"/>
                  <a:pt x="40427" y="102191"/>
                </a:cubicBezTo>
                <a:lnTo>
                  <a:pt x="40457" y="102130"/>
                </a:lnTo>
                <a:lnTo>
                  <a:pt x="40457" y="102130"/>
                </a:lnTo>
                <a:cubicBezTo>
                  <a:pt x="38147" y="102251"/>
                  <a:pt x="37661" y="102373"/>
                  <a:pt x="37174" y="102464"/>
                </a:cubicBezTo>
                <a:cubicBezTo>
                  <a:pt x="36688" y="102586"/>
                  <a:pt x="36202" y="102677"/>
                  <a:pt x="33922" y="102707"/>
                </a:cubicBezTo>
                <a:lnTo>
                  <a:pt x="34196" y="103042"/>
                </a:lnTo>
                <a:cubicBezTo>
                  <a:pt x="34068" y="103366"/>
                  <a:pt x="33448" y="103443"/>
                  <a:pt x="32583" y="103443"/>
                </a:cubicBezTo>
                <a:cubicBezTo>
                  <a:pt x="31795" y="103443"/>
                  <a:pt x="30803" y="103379"/>
                  <a:pt x="29798" y="103379"/>
                </a:cubicBezTo>
                <a:cubicBezTo>
                  <a:pt x="29013" y="103379"/>
                  <a:pt x="28219" y="103418"/>
                  <a:pt x="27509" y="103558"/>
                </a:cubicBezTo>
                <a:lnTo>
                  <a:pt x="28481" y="103680"/>
                </a:lnTo>
                <a:cubicBezTo>
                  <a:pt x="28273" y="103738"/>
                  <a:pt x="28039" y="103762"/>
                  <a:pt x="27786" y="103762"/>
                </a:cubicBezTo>
                <a:cubicBezTo>
                  <a:pt x="26301" y="103762"/>
                  <a:pt x="24170" y="102911"/>
                  <a:pt x="22949" y="102859"/>
                </a:cubicBezTo>
                <a:cubicBezTo>
                  <a:pt x="22645" y="102799"/>
                  <a:pt x="23436" y="102738"/>
                  <a:pt x="23891" y="102677"/>
                </a:cubicBezTo>
                <a:cubicBezTo>
                  <a:pt x="23248" y="102625"/>
                  <a:pt x="22809" y="102602"/>
                  <a:pt x="22512" y="102602"/>
                </a:cubicBezTo>
                <a:cubicBezTo>
                  <a:pt x="21938" y="102602"/>
                  <a:pt x="21885" y="102689"/>
                  <a:pt x="21885" y="102829"/>
                </a:cubicBezTo>
                <a:cubicBezTo>
                  <a:pt x="21885" y="103011"/>
                  <a:pt x="22007" y="103285"/>
                  <a:pt x="20609" y="103346"/>
                </a:cubicBezTo>
                <a:cubicBezTo>
                  <a:pt x="20092" y="103103"/>
                  <a:pt x="21277" y="102707"/>
                  <a:pt x="19393" y="102647"/>
                </a:cubicBezTo>
                <a:cubicBezTo>
                  <a:pt x="19305" y="102629"/>
                  <a:pt x="19183" y="102622"/>
                  <a:pt x="19033" y="102622"/>
                </a:cubicBezTo>
                <a:cubicBezTo>
                  <a:pt x="18411" y="102622"/>
                  <a:pt x="17299" y="102750"/>
                  <a:pt x="16049" y="102799"/>
                </a:cubicBezTo>
                <a:cubicBezTo>
                  <a:pt x="15706" y="102819"/>
                  <a:pt x="15352" y="102830"/>
                  <a:pt x="14997" y="102830"/>
                </a:cubicBezTo>
                <a:cubicBezTo>
                  <a:pt x="13748" y="102830"/>
                  <a:pt x="12480" y="102691"/>
                  <a:pt x="11581" y="102312"/>
                </a:cubicBezTo>
                <a:lnTo>
                  <a:pt x="11581" y="102312"/>
                </a:lnTo>
                <a:cubicBezTo>
                  <a:pt x="12008" y="102579"/>
                  <a:pt x="12458" y="102845"/>
                  <a:pt x="11701" y="102845"/>
                </a:cubicBezTo>
                <a:cubicBezTo>
                  <a:pt x="11594" y="102845"/>
                  <a:pt x="11465" y="102840"/>
                  <a:pt x="11308" y="102829"/>
                </a:cubicBezTo>
                <a:cubicBezTo>
                  <a:pt x="10365" y="102677"/>
                  <a:pt x="9119" y="102160"/>
                  <a:pt x="8055" y="101583"/>
                </a:cubicBezTo>
                <a:cubicBezTo>
                  <a:pt x="6961" y="101005"/>
                  <a:pt x="6140" y="100367"/>
                  <a:pt x="5380" y="100093"/>
                </a:cubicBezTo>
                <a:cubicBezTo>
                  <a:pt x="5259" y="99911"/>
                  <a:pt x="5259" y="99820"/>
                  <a:pt x="5289" y="99789"/>
                </a:cubicBezTo>
                <a:cubicBezTo>
                  <a:pt x="5228" y="99729"/>
                  <a:pt x="5168" y="99668"/>
                  <a:pt x="5077" y="99607"/>
                </a:cubicBezTo>
                <a:cubicBezTo>
                  <a:pt x="5016" y="99546"/>
                  <a:pt x="4955" y="99485"/>
                  <a:pt x="4894" y="99425"/>
                </a:cubicBezTo>
                <a:cubicBezTo>
                  <a:pt x="4742" y="99273"/>
                  <a:pt x="4621" y="99121"/>
                  <a:pt x="4499" y="98938"/>
                </a:cubicBezTo>
                <a:cubicBezTo>
                  <a:pt x="4225" y="98574"/>
                  <a:pt x="4013" y="98178"/>
                  <a:pt x="3830" y="97662"/>
                </a:cubicBezTo>
                <a:cubicBezTo>
                  <a:pt x="3739" y="97419"/>
                  <a:pt x="3618" y="97175"/>
                  <a:pt x="3557" y="96963"/>
                </a:cubicBezTo>
                <a:cubicBezTo>
                  <a:pt x="3496" y="96719"/>
                  <a:pt x="3435" y="96476"/>
                  <a:pt x="3374" y="96264"/>
                </a:cubicBezTo>
                <a:cubicBezTo>
                  <a:pt x="3222" y="95868"/>
                  <a:pt x="3162" y="95504"/>
                  <a:pt x="3070" y="95291"/>
                </a:cubicBezTo>
                <a:cubicBezTo>
                  <a:pt x="3344" y="94957"/>
                  <a:pt x="3496" y="94288"/>
                  <a:pt x="3648" y="93437"/>
                </a:cubicBezTo>
                <a:cubicBezTo>
                  <a:pt x="3739" y="93011"/>
                  <a:pt x="3800" y="92555"/>
                  <a:pt x="3952" y="92069"/>
                </a:cubicBezTo>
                <a:cubicBezTo>
                  <a:pt x="4013" y="91826"/>
                  <a:pt x="4073" y="91583"/>
                  <a:pt x="4134" y="91339"/>
                </a:cubicBezTo>
                <a:cubicBezTo>
                  <a:pt x="4195" y="91096"/>
                  <a:pt x="4286" y="90853"/>
                  <a:pt x="4377" y="90610"/>
                </a:cubicBezTo>
                <a:cubicBezTo>
                  <a:pt x="4681" y="89607"/>
                  <a:pt x="5137" y="88695"/>
                  <a:pt x="5532" y="88057"/>
                </a:cubicBezTo>
                <a:cubicBezTo>
                  <a:pt x="5654" y="87905"/>
                  <a:pt x="5745" y="87753"/>
                  <a:pt x="5836" y="87631"/>
                </a:cubicBezTo>
                <a:cubicBezTo>
                  <a:pt x="5928" y="87540"/>
                  <a:pt x="6019" y="87449"/>
                  <a:pt x="6110" y="87358"/>
                </a:cubicBezTo>
                <a:cubicBezTo>
                  <a:pt x="6232" y="87277"/>
                  <a:pt x="6340" y="87223"/>
                  <a:pt x="6434" y="87223"/>
                </a:cubicBezTo>
                <a:cubicBezTo>
                  <a:pt x="6481" y="87223"/>
                  <a:pt x="6525" y="87236"/>
                  <a:pt x="6566" y="87266"/>
                </a:cubicBezTo>
                <a:cubicBezTo>
                  <a:pt x="6961" y="86659"/>
                  <a:pt x="7447" y="86051"/>
                  <a:pt x="7934" y="85443"/>
                </a:cubicBezTo>
                <a:cubicBezTo>
                  <a:pt x="8177" y="85169"/>
                  <a:pt x="8420" y="84865"/>
                  <a:pt x="8663" y="84592"/>
                </a:cubicBezTo>
                <a:cubicBezTo>
                  <a:pt x="8906" y="84288"/>
                  <a:pt x="9180" y="83984"/>
                  <a:pt x="9423" y="83710"/>
                </a:cubicBezTo>
                <a:lnTo>
                  <a:pt x="9453" y="83893"/>
                </a:lnTo>
                <a:cubicBezTo>
                  <a:pt x="11520" y="81795"/>
                  <a:pt x="12189" y="80944"/>
                  <a:pt x="12767" y="80032"/>
                </a:cubicBezTo>
                <a:cubicBezTo>
                  <a:pt x="12952" y="79905"/>
                  <a:pt x="13047" y="79860"/>
                  <a:pt x="13090" y="79860"/>
                </a:cubicBezTo>
                <a:cubicBezTo>
                  <a:pt x="13180" y="79860"/>
                  <a:pt x="13040" y="80062"/>
                  <a:pt x="13040" y="80123"/>
                </a:cubicBezTo>
                <a:cubicBezTo>
                  <a:pt x="14773" y="78786"/>
                  <a:pt x="15745" y="78057"/>
                  <a:pt x="16596" y="77327"/>
                </a:cubicBezTo>
                <a:cubicBezTo>
                  <a:pt x="17022" y="76962"/>
                  <a:pt x="17417" y="76598"/>
                  <a:pt x="17873" y="76142"/>
                </a:cubicBezTo>
                <a:cubicBezTo>
                  <a:pt x="18329" y="75716"/>
                  <a:pt x="18846" y="75199"/>
                  <a:pt x="19484" y="74531"/>
                </a:cubicBezTo>
                <a:lnTo>
                  <a:pt x="20031" y="74591"/>
                </a:lnTo>
                <a:cubicBezTo>
                  <a:pt x="20366" y="74227"/>
                  <a:pt x="21764" y="73406"/>
                  <a:pt x="23496" y="72373"/>
                </a:cubicBezTo>
                <a:cubicBezTo>
                  <a:pt x="25229" y="71309"/>
                  <a:pt x="27296" y="70063"/>
                  <a:pt x="29028" y="68695"/>
                </a:cubicBezTo>
                <a:lnTo>
                  <a:pt x="29028" y="68695"/>
                </a:lnTo>
                <a:cubicBezTo>
                  <a:pt x="28998" y="68755"/>
                  <a:pt x="28968" y="68875"/>
                  <a:pt x="28701" y="69085"/>
                </a:cubicBezTo>
                <a:lnTo>
                  <a:pt x="28701" y="69085"/>
                </a:lnTo>
                <a:cubicBezTo>
                  <a:pt x="32592" y="66048"/>
                  <a:pt x="39211" y="63769"/>
                  <a:pt x="40032" y="61673"/>
                </a:cubicBezTo>
                <a:lnTo>
                  <a:pt x="42646" y="59698"/>
                </a:lnTo>
                <a:lnTo>
                  <a:pt x="42646" y="59698"/>
                </a:lnTo>
                <a:cubicBezTo>
                  <a:pt x="41659" y="60257"/>
                  <a:pt x="41222" y="60451"/>
                  <a:pt x="41078" y="60451"/>
                </a:cubicBezTo>
                <a:cubicBezTo>
                  <a:pt x="40747" y="60451"/>
                  <a:pt x="41948" y="59435"/>
                  <a:pt x="41621" y="59435"/>
                </a:cubicBezTo>
                <a:cubicBezTo>
                  <a:pt x="41562" y="59435"/>
                  <a:pt x="41454" y="59468"/>
                  <a:pt x="41278" y="59546"/>
                </a:cubicBezTo>
                <a:cubicBezTo>
                  <a:pt x="42200" y="58931"/>
                  <a:pt x="43633" y="58303"/>
                  <a:pt x="43948" y="58303"/>
                </a:cubicBezTo>
                <a:cubicBezTo>
                  <a:pt x="44100" y="58303"/>
                  <a:pt x="43991" y="58450"/>
                  <a:pt x="43436" y="58816"/>
                </a:cubicBezTo>
                <a:lnTo>
                  <a:pt x="43132" y="58907"/>
                </a:lnTo>
                <a:cubicBezTo>
                  <a:pt x="43097" y="59035"/>
                  <a:pt x="43146" y="59091"/>
                  <a:pt x="43257" y="59091"/>
                </a:cubicBezTo>
                <a:cubicBezTo>
                  <a:pt x="43967" y="59091"/>
                  <a:pt x="47225" y="56860"/>
                  <a:pt x="47793" y="56860"/>
                </a:cubicBezTo>
                <a:cubicBezTo>
                  <a:pt x="47836" y="56860"/>
                  <a:pt x="47864" y="56873"/>
                  <a:pt x="47874" y="56901"/>
                </a:cubicBezTo>
                <a:cubicBezTo>
                  <a:pt x="54956" y="52585"/>
                  <a:pt x="62038" y="48694"/>
                  <a:pt x="68452" y="44196"/>
                </a:cubicBezTo>
                <a:lnTo>
                  <a:pt x="68452" y="44196"/>
                </a:lnTo>
                <a:lnTo>
                  <a:pt x="67388" y="44257"/>
                </a:lnTo>
                <a:cubicBezTo>
                  <a:pt x="68148" y="43770"/>
                  <a:pt x="68877" y="43223"/>
                  <a:pt x="69637" y="42707"/>
                </a:cubicBezTo>
                <a:cubicBezTo>
                  <a:pt x="69843" y="42613"/>
                  <a:pt x="70020" y="42557"/>
                  <a:pt x="70120" y="42557"/>
                </a:cubicBezTo>
                <a:cubicBezTo>
                  <a:pt x="70346" y="42557"/>
                  <a:pt x="70184" y="42840"/>
                  <a:pt x="69090" y="43618"/>
                </a:cubicBezTo>
                <a:cubicBezTo>
                  <a:pt x="70093" y="43284"/>
                  <a:pt x="71552" y="41491"/>
                  <a:pt x="71522" y="41339"/>
                </a:cubicBezTo>
                <a:cubicBezTo>
                  <a:pt x="72261" y="40841"/>
                  <a:pt x="72614" y="40656"/>
                  <a:pt x="72732" y="40656"/>
                </a:cubicBezTo>
                <a:cubicBezTo>
                  <a:pt x="72865" y="40656"/>
                  <a:pt x="72692" y="40896"/>
                  <a:pt x="72433" y="41187"/>
                </a:cubicBezTo>
                <a:cubicBezTo>
                  <a:pt x="72062" y="41632"/>
                  <a:pt x="71470" y="42158"/>
                  <a:pt x="71524" y="42158"/>
                </a:cubicBezTo>
                <a:cubicBezTo>
                  <a:pt x="71537" y="42158"/>
                  <a:pt x="71583" y="42130"/>
                  <a:pt x="71673" y="42068"/>
                </a:cubicBezTo>
                <a:cubicBezTo>
                  <a:pt x="72099" y="41764"/>
                  <a:pt x="72494" y="41400"/>
                  <a:pt x="72920" y="41065"/>
                </a:cubicBezTo>
                <a:lnTo>
                  <a:pt x="72920" y="41065"/>
                </a:lnTo>
                <a:lnTo>
                  <a:pt x="72585" y="41248"/>
                </a:lnTo>
                <a:cubicBezTo>
                  <a:pt x="73467" y="40275"/>
                  <a:pt x="73436" y="40032"/>
                  <a:pt x="75260" y="38573"/>
                </a:cubicBezTo>
                <a:cubicBezTo>
                  <a:pt x="75823" y="38165"/>
                  <a:pt x="76041" y="38089"/>
                  <a:pt x="76157" y="38089"/>
                </a:cubicBezTo>
                <a:cubicBezTo>
                  <a:pt x="76226" y="38089"/>
                  <a:pt x="76260" y="38116"/>
                  <a:pt x="76309" y="38116"/>
                </a:cubicBezTo>
                <a:cubicBezTo>
                  <a:pt x="76356" y="38116"/>
                  <a:pt x="76417" y="38091"/>
                  <a:pt x="76537" y="37995"/>
                </a:cubicBezTo>
                <a:cubicBezTo>
                  <a:pt x="76540" y="37998"/>
                  <a:pt x="76544" y="38000"/>
                  <a:pt x="76549" y="38000"/>
                </a:cubicBezTo>
                <a:cubicBezTo>
                  <a:pt x="76599" y="38000"/>
                  <a:pt x="76768" y="37858"/>
                  <a:pt x="77236" y="37418"/>
                </a:cubicBezTo>
                <a:cubicBezTo>
                  <a:pt x="78117" y="36658"/>
                  <a:pt x="78999" y="35898"/>
                  <a:pt x="79850" y="35108"/>
                </a:cubicBezTo>
                <a:lnTo>
                  <a:pt x="79850" y="35108"/>
                </a:lnTo>
                <a:lnTo>
                  <a:pt x="78543" y="35746"/>
                </a:lnTo>
                <a:cubicBezTo>
                  <a:pt x="79029" y="35138"/>
                  <a:pt x="79607" y="34591"/>
                  <a:pt x="79911" y="34257"/>
                </a:cubicBezTo>
                <a:cubicBezTo>
                  <a:pt x="80054" y="34098"/>
                  <a:pt x="80114" y="34005"/>
                  <a:pt x="80034" y="34005"/>
                </a:cubicBezTo>
                <a:cubicBezTo>
                  <a:pt x="79967" y="34005"/>
                  <a:pt x="79802" y="34071"/>
                  <a:pt x="79504" y="34217"/>
                </a:cubicBezTo>
                <a:lnTo>
                  <a:pt x="79504" y="34217"/>
                </a:lnTo>
                <a:cubicBezTo>
                  <a:pt x="80631" y="33633"/>
                  <a:pt x="82933" y="31429"/>
                  <a:pt x="84744" y="28877"/>
                </a:cubicBezTo>
                <a:cubicBezTo>
                  <a:pt x="85656" y="27570"/>
                  <a:pt x="86507" y="26232"/>
                  <a:pt x="87023" y="25047"/>
                </a:cubicBezTo>
                <a:cubicBezTo>
                  <a:pt x="87297" y="24469"/>
                  <a:pt x="87510" y="23922"/>
                  <a:pt x="87662" y="23527"/>
                </a:cubicBezTo>
                <a:cubicBezTo>
                  <a:pt x="87753" y="23314"/>
                  <a:pt x="87844" y="23132"/>
                  <a:pt x="87905" y="22980"/>
                </a:cubicBezTo>
                <a:cubicBezTo>
                  <a:pt x="87966" y="22797"/>
                  <a:pt x="87996" y="22676"/>
                  <a:pt x="88057" y="22585"/>
                </a:cubicBezTo>
                <a:cubicBezTo>
                  <a:pt x="88118" y="22007"/>
                  <a:pt x="88239" y="21460"/>
                  <a:pt x="88270" y="20882"/>
                </a:cubicBezTo>
                <a:cubicBezTo>
                  <a:pt x="88300" y="20579"/>
                  <a:pt x="88330" y="20305"/>
                  <a:pt x="88361" y="20001"/>
                </a:cubicBezTo>
                <a:cubicBezTo>
                  <a:pt x="88361" y="19727"/>
                  <a:pt x="88361" y="19424"/>
                  <a:pt x="88361" y="19120"/>
                </a:cubicBezTo>
                <a:cubicBezTo>
                  <a:pt x="88422" y="18512"/>
                  <a:pt x="88330" y="17904"/>
                  <a:pt x="88300" y="17265"/>
                </a:cubicBezTo>
                <a:cubicBezTo>
                  <a:pt x="88270" y="16931"/>
                  <a:pt x="88209" y="16627"/>
                  <a:pt x="88148" y="16293"/>
                </a:cubicBezTo>
                <a:cubicBezTo>
                  <a:pt x="88087" y="15958"/>
                  <a:pt x="88057" y="15624"/>
                  <a:pt x="87935" y="15290"/>
                </a:cubicBezTo>
                <a:lnTo>
                  <a:pt x="87935" y="15290"/>
                </a:lnTo>
                <a:cubicBezTo>
                  <a:pt x="87991" y="15595"/>
                  <a:pt x="87919" y="15875"/>
                  <a:pt x="87791" y="15875"/>
                </a:cubicBezTo>
                <a:cubicBezTo>
                  <a:pt x="87779" y="15875"/>
                  <a:pt x="87766" y="15872"/>
                  <a:pt x="87753" y="15867"/>
                </a:cubicBezTo>
                <a:cubicBezTo>
                  <a:pt x="87692" y="15806"/>
                  <a:pt x="87601" y="15685"/>
                  <a:pt x="87479" y="15442"/>
                </a:cubicBezTo>
                <a:cubicBezTo>
                  <a:pt x="87358" y="15168"/>
                  <a:pt x="87236" y="14773"/>
                  <a:pt x="87054" y="14226"/>
                </a:cubicBezTo>
                <a:lnTo>
                  <a:pt x="87054" y="14226"/>
                </a:lnTo>
                <a:cubicBezTo>
                  <a:pt x="87117" y="14249"/>
                  <a:pt x="87171" y="14260"/>
                  <a:pt x="87216" y="14260"/>
                </a:cubicBezTo>
                <a:cubicBezTo>
                  <a:pt x="87407" y="14260"/>
                  <a:pt x="87437" y="14060"/>
                  <a:pt x="87388" y="13740"/>
                </a:cubicBezTo>
                <a:cubicBezTo>
                  <a:pt x="87327" y="13344"/>
                  <a:pt x="87145" y="12706"/>
                  <a:pt x="86811" y="12068"/>
                </a:cubicBezTo>
                <a:cubicBezTo>
                  <a:pt x="86191" y="10800"/>
                  <a:pt x="85171" y="9388"/>
                  <a:pt x="84750" y="8445"/>
                </a:cubicBezTo>
                <a:lnTo>
                  <a:pt x="84750" y="8445"/>
                </a:lnTo>
                <a:cubicBezTo>
                  <a:pt x="84795" y="8558"/>
                  <a:pt x="84795" y="8607"/>
                  <a:pt x="84758" y="8607"/>
                </a:cubicBezTo>
                <a:cubicBezTo>
                  <a:pt x="84700" y="8607"/>
                  <a:pt x="84553" y="8486"/>
                  <a:pt x="84349" y="8299"/>
                </a:cubicBezTo>
                <a:cubicBezTo>
                  <a:pt x="83923" y="7964"/>
                  <a:pt x="83345" y="7387"/>
                  <a:pt x="82707" y="6901"/>
                </a:cubicBezTo>
                <a:cubicBezTo>
                  <a:pt x="81897" y="6268"/>
                  <a:pt x="81087" y="5765"/>
                  <a:pt x="80870" y="5765"/>
                </a:cubicBezTo>
                <a:cubicBezTo>
                  <a:pt x="80753" y="5765"/>
                  <a:pt x="80807" y="5911"/>
                  <a:pt x="81127" y="6262"/>
                </a:cubicBezTo>
                <a:cubicBezTo>
                  <a:pt x="80336" y="5715"/>
                  <a:pt x="80367" y="5624"/>
                  <a:pt x="80458" y="5533"/>
                </a:cubicBezTo>
                <a:cubicBezTo>
                  <a:pt x="80519" y="5472"/>
                  <a:pt x="80701" y="5381"/>
                  <a:pt x="80093" y="4894"/>
                </a:cubicBezTo>
                <a:cubicBezTo>
                  <a:pt x="79029" y="4347"/>
                  <a:pt x="77935" y="3861"/>
                  <a:pt x="76750" y="3344"/>
                </a:cubicBezTo>
                <a:cubicBezTo>
                  <a:pt x="75595" y="2858"/>
                  <a:pt x="74379" y="2402"/>
                  <a:pt x="73102" y="1976"/>
                </a:cubicBezTo>
                <a:cubicBezTo>
                  <a:pt x="70549" y="1186"/>
                  <a:pt x="67813" y="578"/>
                  <a:pt x="65017" y="365"/>
                </a:cubicBezTo>
                <a:lnTo>
                  <a:pt x="65017" y="365"/>
                </a:lnTo>
                <a:cubicBezTo>
                  <a:pt x="64895" y="487"/>
                  <a:pt x="65807" y="791"/>
                  <a:pt x="64591" y="852"/>
                </a:cubicBezTo>
                <a:cubicBezTo>
                  <a:pt x="63649" y="548"/>
                  <a:pt x="62676" y="244"/>
                  <a:pt x="61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64"/>
          <p:cNvGrpSpPr/>
          <p:nvPr/>
        </p:nvGrpSpPr>
        <p:grpSpPr>
          <a:xfrm flipH="1" rot="1005012">
            <a:off x="-449297" y="3146696"/>
            <a:ext cx="4230811" cy="1631290"/>
            <a:chOff x="-3172275" y="2005000"/>
            <a:chExt cx="2486375" cy="939650"/>
          </a:xfrm>
        </p:grpSpPr>
        <p:sp>
          <p:nvSpPr>
            <p:cNvPr id="1073" name="Google Shape;1073;p64"/>
            <p:cNvSpPr/>
            <p:nvPr/>
          </p:nvSpPr>
          <p:spPr>
            <a:xfrm>
              <a:off x="-3172275" y="2006400"/>
              <a:ext cx="2471950" cy="938250"/>
            </a:xfrm>
            <a:custGeom>
              <a:rect b="b" l="l" r="r" t="t"/>
              <a:pathLst>
                <a:path extrusionOk="0" h="37530" w="98878">
                  <a:moveTo>
                    <a:pt x="97510" y="0"/>
                  </a:moveTo>
                  <a:lnTo>
                    <a:pt x="1672" y="21612"/>
                  </a:lnTo>
                  <a:cubicBezTo>
                    <a:pt x="638" y="21824"/>
                    <a:pt x="0" y="22858"/>
                    <a:pt x="213" y="23891"/>
                  </a:cubicBezTo>
                  <a:lnTo>
                    <a:pt x="2948" y="36050"/>
                  </a:lnTo>
                  <a:cubicBezTo>
                    <a:pt x="3157" y="36935"/>
                    <a:pt x="3945" y="37530"/>
                    <a:pt x="4816" y="37530"/>
                  </a:cubicBezTo>
                  <a:cubicBezTo>
                    <a:pt x="4962" y="37530"/>
                    <a:pt x="5110" y="37513"/>
                    <a:pt x="5259" y="37478"/>
                  </a:cubicBezTo>
                  <a:lnTo>
                    <a:pt x="82220" y="20153"/>
                  </a:lnTo>
                  <a:cubicBezTo>
                    <a:pt x="83284" y="19910"/>
                    <a:pt x="83923" y="18876"/>
                    <a:pt x="83679" y="17843"/>
                  </a:cubicBezTo>
                  <a:lnTo>
                    <a:pt x="82099" y="10760"/>
                  </a:lnTo>
                  <a:lnTo>
                    <a:pt x="97206" y="7356"/>
                  </a:lnTo>
                  <a:cubicBezTo>
                    <a:pt x="98239" y="7113"/>
                    <a:pt x="98877" y="6080"/>
                    <a:pt x="98665" y="5046"/>
                  </a:cubicBezTo>
                  <a:lnTo>
                    <a:pt x="97510" y="0"/>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4"/>
            <p:cNvSpPr/>
            <p:nvPr/>
          </p:nvSpPr>
          <p:spPr>
            <a:xfrm>
              <a:off x="-2924550" y="2197125"/>
              <a:ext cx="1804750" cy="682400"/>
            </a:xfrm>
            <a:custGeom>
              <a:rect b="b" l="l" r="r" t="t"/>
              <a:pathLst>
                <a:path extrusionOk="0" h="27296" w="72190">
                  <a:moveTo>
                    <a:pt x="69545" y="1"/>
                  </a:moveTo>
                  <a:lnTo>
                    <a:pt x="0" y="15685"/>
                  </a:lnTo>
                  <a:lnTo>
                    <a:pt x="2614" y="27296"/>
                  </a:lnTo>
                  <a:lnTo>
                    <a:pt x="72190" y="11642"/>
                  </a:lnTo>
                  <a:lnTo>
                    <a:pt x="69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4"/>
            <p:cNvSpPr/>
            <p:nvPr/>
          </p:nvSpPr>
          <p:spPr>
            <a:xfrm>
              <a:off x="-2875925" y="2567200"/>
              <a:ext cx="88175" cy="191525"/>
            </a:xfrm>
            <a:custGeom>
              <a:rect b="b" l="l" r="r" t="t"/>
              <a:pathLst>
                <a:path extrusionOk="0" h="7661" w="3527">
                  <a:moveTo>
                    <a:pt x="1885" y="0"/>
                  </a:moveTo>
                  <a:lnTo>
                    <a:pt x="0" y="426"/>
                  </a:lnTo>
                  <a:lnTo>
                    <a:pt x="1642" y="7660"/>
                  </a:lnTo>
                  <a:lnTo>
                    <a:pt x="352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4"/>
            <p:cNvSpPr/>
            <p:nvPr/>
          </p:nvSpPr>
          <p:spPr>
            <a:xfrm>
              <a:off x="-2802975" y="2551250"/>
              <a:ext cx="87400" cy="190750"/>
            </a:xfrm>
            <a:custGeom>
              <a:rect b="b" l="l" r="r" t="t"/>
              <a:pathLst>
                <a:path extrusionOk="0" h="7630" w="3496">
                  <a:moveTo>
                    <a:pt x="1885" y="0"/>
                  </a:moveTo>
                  <a:lnTo>
                    <a:pt x="0" y="426"/>
                  </a:lnTo>
                  <a:lnTo>
                    <a:pt x="1611" y="7629"/>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4"/>
            <p:cNvSpPr/>
            <p:nvPr/>
          </p:nvSpPr>
          <p:spPr>
            <a:xfrm>
              <a:off x="-2368325" y="2453225"/>
              <a:ext cx="87425" cy="191500"/>
            </a:xfrm>
            <a:custGeom>
              <a:rect b="b" l="l" r="r" t="t"/>
              <a:pathLst>
                <a:path extrusionOk="0" h="7660"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4"/>
            <p:cNvSpPr/>
            <p:nvPr/>
          </p:nvSpPr>
          <p:spPr>
            <a:xfrm>
              <a:off x="-2296125" y="2436500"/>
              <a:ext cx="88175" cy="191525"/>
            </a:xfrm>
            <a:custGeom>
              <a:rect b="b" l="l" r="r" t="t"/>
              <a:pathLst>
                <a:path extrusionOk="0" h="7661" w="3527">
                  <a:moveTo>
                    <a:pt x="1885" y="0"/>
                  </a:moveTo>
                  <a:lnTo>
                    <a:pt x="0" y="426"/>
                  </a:lnTo>
                  <a:lnTo>
                    <a:pt x="1642" y="7660"/>
                  </a:lnTo>
                  <a:lnTo>
                    <a:pt x="352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4"/>
            <p:cNvSpPr/>
            <p:nvPr/>
          </p:nvSpPr>
          <p:spPr>
            <a:xfrm>
              <a:off x="-1861475" y="2339225"/>
              <a:ext cx="88175" cy="190775"/>
            </a:xfrm>
            <a:custGeom>
              <a:rect b="b" l="l" r="r" t="t"/>
              <a:pathLst>
                <a:path extrusionOk="0" h="7631" w="3527">
                  <a:moveTo>
                    <a:pt x="1885" y="1"/>
                  </a:moveTo>
                  <a:lnTo>
                    <a:pt x="1" y="396"/>
                  </a:lnTo>
                  <a:lnTo>
                    <a:pt x="1642" y="7630"/>
                  </a:lnTo>
                  <a:lnTo>
                    <a:pt x="3527"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4"/>
            <p:cNvSpPr/>
            <p:nvPr/>
          </p:nvSpPr>
          <p:spPr>
            <a:xfrm>
              <a:off x="-1788525" y="2322525"/>
              <a:ext cx="87425" cy="191500"/>
            </a:xfrm>
            <a:custGeom>
              <a:rect b="b" l="l" r="r" t="t"/>
              <a:pathLst>
                <a:path extrusionOk="0" h="7660"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4"/>
            <p:cNvSpPr/>
            <p:nvPr/>
          </p:nvSpPr>
          <p:spPr>
            <a:xfrm>
              <a:off x="-1353850" y="2224475"/>
              <a:ext cx="87400" cy="191525"/>
            </a:xfrm>
            <a:custGeom>
              <a:rect b="b" l="l" r="r" t="t"/>
              <a:pathLst>
                <a:path extrusionOk="0" h="7661" w="3496">
                  <a:moveTo>
                    <a:pt x="1885" y="1"/>
                  </a:moveTo>
                  <a:lnTo>
                    <a:pt x="0" y="427"/>
                  </a:lnTo>
                  <a:lnTo>
                    <a:pt x="1611" y="7661"/>
                  </a:lnTo>
                  <a:lnTo>
                    <a:pt x="3496" y="7235"/>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4"/>
            <p:cNvSpPr/>
            <p:nvPr/>
          </p:nvSpPr>
          <p:spPr>
            <a:xfrm>
              <a:off x="-1281675" y="2208525"/>
              <a:ext cx="88175" cy="190750"/>
            </a:xfrm>
            <a:custGeom>
              <a:rect b="b" l="l" r="r" t="t"/>
              <a:pathLst>
                <a:path extrusionOk="0" h="7630" w="3527">
                  <a:moveTo>
                    <a:pt x="1885" y="1"/>
                  </a:moveTo>
                  <a:lnTo>
                    <a:pt x="1" y="426"/>
                  </a:lnTo>
                  <a:lnTo>
                    <a:pt x="1642" y="7630"/>
                  </a:lnTo>
                  <a:lnTo>
                    <a:pt x="352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4"/>
            <p:cNvSpPr/>
            <p:nvPr/>
          </p:nvSpPr>
          <p:spPr>
            <a:xfrm>
              <a:off x="-2658600" y="2518575"/>
              <a:ext cx="88175" cy="191500"/>
            </a:xfrm>
            <a:custGeom>
              <a:rect b="b" l="l" r="r" t="t"/>
              <a:pathLst>
                <a:path extrusionOk="0" h="7660" w="3527">
                  <a:moveTo>
                    <a:pt x="1885" y="0"/>
                  </a:moveTo>
                  <a:lnTo>
                    <a:pt x="1"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4"/>
            <p:cNvSpPr/>
            <p:nvPr/>
          </p:nvSpPr>
          <p:spPr>
            <a:xfrm>
              <a:off x="-2585650" y="2501850"/>
              <a:ext cx="87425" cy="191525"/>
            </a:xfrm>
            <a:custGeom>
              <a:rect b="b" l="l" r="r" t="t"/>
              <a:pathLst>
                <a:path extrusionOk="0" h="7661" w="3497">
                  <a:moveTo>
                    <a:pt x="1885" y="0"/>
                  </a:moveTo>
                  <a:lnTo>
                    <a:pt x="1" y="426"/>
                  </a:lnTo>
                  <a:lnTo>
                    <a:pt x="1612" y="7660"/>
                  </a:lnTo>
                  <a:lnTo>
                    <a:pt x="349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4"/>
            <p:cNvSpPr/>
            <p:nvPr/>
          </p:nvSpPr>
          <p:spPr>
            <a:xfrm>
              <a:off x="-2513450" y="2485900"/>
              <a:ext cx="88175" cy="191500"/>
            </a:xfrm>
            <a:custGeom>
              <a:rect b="b" l="l" r="r" t="t"/>
              <a:pathLst>
                <a:path extrusionOk="0" h="7660" w="3527">
                  <a:moveTo>
                    <a:pt x="1885" y="0"/>
                  </a:moveTo>
                  <a:lnTo>
                    <a:pt x="0"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4"/>
            <p:cNvSpPr/>
            <p:nvPr/>
          </p:nvSpPr>
          <p:spPr>
            <a:xfrm>
              <a:off x="-2151000" y="2403825"/>
              <a:ext cx="87425" cy="191525"/>
            </a:xfrm>
            <a:custGeom>
              <a:rect b="b" l="l" r="r" t="t"/>
              <a:pathLst>
                <a:path extrusionOk="0" h="7661"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4"/>
            <p:cNvSpPr/>
            <p:nvPr/>
          </p:nvSpPr>
          <p:spPr>
            <a:xfrm>
              <a:off x="-2078800" y="2387875"/>
              <a:ext cx="88175" cy="191500"/>
            </a:xfrm>
            <a:custGeom>
              <a:rect b="b" l="l" r="r" t="t"/>
              <a:pathLst>
                <a:path extrusionOk="0" h="7660" w="3527">
                  <a:moveTo>
                    <a:pt x="1885" y="0"/>
                  </a:moveTo>
                  <a:lnTo>
                    <a:pt x="1"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4"/>
            <p:cNvSpPr/>
            <p:nvPr/>
          </p:nvSpPr>
          <p:spPr>
            <a:xfrm>
              <a:off x="-2005850" y="2371900"/>
              <a:ext cx="87400" cy="190775"/>
            </a:xfrm>
            <a:custGeom>
              <a:rect b="b" l="l" r="r" t="t"/>
              <a:pathLst>
                <a:path extrusionOk="0" h="7631" w="3496">
                  <a:moveTo>
                    <a:pt x="1885" y="1"/>
                  </a:moveTo>
                  <a:lnTo>
                    <a:pt x="0" y="396"/>
                  </a:lnTo>
                  <a:lnTo>
                    <a:pt x="1611" y="7630"/>
                  </a:lnTo>
                  <a:lnTo>
                    <a:pt x="349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4"/>
            <p:cNvSpPr/>
            <p:nvPr/>
          </p:nvSpPr>
          <p:spPr>
            <a:xfrm>
              <a:off x="-1644150" y="2289850"/>
              <a:ext cx="88175" cy="191500"/>
            </a:xfrm>
            <a:custGeom>
              <a:rect b="b" l="l" r="r" t="t"/>
              <a:pathLst>
                <a:path extrusionOk="0" h="7660" w="3527">
                  <a:moveTo>
                    <a:pt x="1885" y="0"/>
                  </a:moveTo>
                  <a:lnTo>
                    <a:pt x="1" y="426"/>
                  </a:lnTo>
                  <a:lnTo>
                    <a:pt x="1642" y="7660"/>
                  </a:lnTo>
                  <a:lnTo>
                    <a:pt x="3527"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4"/>
            <p:cNvSpPr/>
            <p:nvPr/>
          </p:nvSpPr>
          <p:spPr>
            <a:xfrm>
              <a:off x="-1571200" y="2273875"/>
              <a:ext cx="87425" cy="190750"/>
            </a:xfrm>
            <a:custGeom>
              <a:rect b="b" l="l" r="r" t="t"/>
              <a:pathLst>
                <a:path extrusionOk="0" h="7630" w="3497">
                  <a:moveTo>
                    <a:pt x="1885" y="1"/>
                  </a:moveTo>
                  <a:lnTo>
                    <a:pt x="1" y="396"/>
                  </a:lnTo>
                  <a:lnTo>
                    <a:pt x="1612" y="7630"/>
                  </a:lnTo>
                  <a:lnTo>
                    <a:pt x="349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4"/>
            <p:cNvSpPr/>
            <p:nvPr/>
          </p:nvSpPr>
          <p:spPr>
            <a:xfrm>
              <a:off x="-1499000" y="2257150"/>
              <a:ext cx="88175" cy="191525"/>
            </a:xfrm>
            <a:custGeom>
              <a:rect b="b" l="l" r="r" t="t"/>
              <a:pathLst>
                <a:path extrusionOk="0" h="7661" w="3527">
                  <a:moveTo>
                    <a:pt x="1885" y="1"/>
                  </a:moveTo>
                  <a:lnTo>
                    <a:pt x="0" y="427"/>
                  </a:lnTo>
                  <a:lnTo>
                    <a:pt x="1642" y="7661"/>
                  </a:lnTo>
                  <a:lnTo>
                    <a:pt x="3526" y="7235"/>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4"/>
            <p:cNvSpPr/>
            <p:nvPr/>
          </p:nvSpPr>
          <p:spPr>
            <a:xfrm>
              <a:off x="-2818925" y="2719925"/>
              <a:ext cx="31925" cy="143650"/>
            </a:xfrm>
            <a:custGeom>
              <a:rect b="b" l="l" r="r" t="t"/>
              <a:pathLst>
                <a:path extrusionOk="0" fill="none" h="5746" w="1277">
                  <a:moveTo>
                    <a:pt x="0" y="1"/>
                  </a:moveTo>
                  <a:lnTo>
                    <a:pt x="1277" y="5746"/>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4"/>
            <p:cNvSpPr/>
            <p:nvPr/>
          </p:nvSpPr>
          <p:spPr>
            <a:xfrm>
              <a:off x="-2746750" y="2703975"/>
              <a:ext cx="32700" cy="142875"/>
            </a:xfrm>
            <a:custGeom>
              <a:rect b="b" l="l" r="r" t="t"/>
              <a:pathLst>
                <a:path extrusionOk="0" fill="none" h="5715" w="1308">
                  <a:moveTo>
                    <a:pt x="1" y="1"/>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4"/>
            <p:cNvSpPr/>
            <p:nvPr/>
          </p:nvSpPr>
          <p:spPr>
            <a:xfrm>
              <a:off x="-2707225" y="2539850"/>
              <a:ext cx="65375" cy="291050"/>
            </a:xfrm>
            <a:custGeom>
              <a:rect b="b" l="l" r="r" t="t"/>
              <a:pathLst>
                <a:path extrusionOk="0" fill="none" h="11642" w="2615">
                  <a:moveTo>
                    <a:pt x="0" y="0"/>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4"/>
            <p:cNvSpPr/>
            <p:nvPr/>
          </p:nvSpPr>
          <p:spPr>
            <a:xfrm>
              <a:off x="-2601600" y="2671300"/>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4"/>
            <p:cNvSpPr/>
            <p:nvPr/>
          </p:nvSpPr>
          <p:spPr>
            <a:xfrm>
              <a:off x="-2529425" y="2655350"/>
              <a:ext cx="32700" cy="142875"/>
            </a:xfrm>
            <a:custGeom>
              <a:rect b="b" l="l" r="r" t="t"/>
              <a:pathLst>
                <a:path extrusionOk="0" fill="none" h="5715" w="1308">
                  <a:moveTo>
                    <a:pt x="1" y="0"/>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4"/>
            <p:cNvSpPr/>
            <p:nvPr/>
          </p:nvSpPr>
          <p:spPr>
            <a:xfrm>
              <a:off x="-2489900" y="2491200"/>
              <a:ext cx="65375" cy="291075"/>
            </a:xfrm>
            <a:custGeom>
              <a:rect b="b" l="l" r="r" t="t"/>
              <a:pathLst>
                <a:path extrusionOk="0" fill="none" h="11643" w="2615">
                  <a:moveTo>
                    <a:pt x="0" y="1"/>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4"/>
            <p:cNvSpPr/>
            <p:nvPr/>
          </p:nvSpPr>
          <p:spPr>
            <a:xfrm>
              <a:off x="-2417700" y="2475250"/>
              <a:ext cx="66125" cy="290300"/>
            </a:xfrm>
            <a:custGeom>
              <a:rect b="b" l="l" r="r" t="t"/>
              <a:pathLst>
                <a:path extrusionOk="0" fill="none" h="11612" w="2645">
                  <a:moveTo>
                    <a:pt x="0" y="1"/>
                  </a:moveTo>
                  <a:lnTo>
                    <a:pt x="2644"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4"/>
            <p:cNvSpPr/>
            <p:nvPr/>
          </p:nvSpPr>
          <p:spPr>
            <a:xfrm>
              <a:off x="-2312075" y="2605950"/>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4"/>
            <p:cNvSpPr/>
            <p:nvPr/>
          </p:nvSpPr>
          <p:spPr>
            <a:xfrm>
              <a:off x="-2239125" y="2590000"/>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4"/>
            <p:cNvSpPr/>
            <p:nvPr/>
          </p:nvSpPr>
          <p:spPr>
            <a:xfrm>
              <a:off x="-2200375" y="2425850"/>
              <a:ext cx="66125" cy="291075"/>
            </a:xfrm>
            <a:custGeom>
              <a:rect b="b" l="l" r="r" t="t"/>
              <a:pathLst>
                <a:path extrusionOk="0" fill="none" h="11643" w="2645">
                  <a:moveTo>
                    <a:pt x="0" y="1"/>
                  </a:moveTo>
                  <a:lnTo>
                    <a:pt x="2645"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4"/>
            <p:cNvSpPr/>
            <p:nvPr/>
          </p:nvSpPr>
          <p:spPr>
            <a:xfrm>
              <a:off x="-2094000" y="2557325"/>
              <a:ext cx="31950" cy="142875"/>
            </a:xfrm>
            <a:custGeom>
              <a:rect b="b" l="l" r="r" t="t"/>
              <a:pathLst>
                <a:path extrusionOk="0" fill="none" h="5715" w="1278">
                  <a:moveTo>
                    <a:pt x="1"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4"/>
            <p:cNvSpPr/>
            <p:nvPr/>
          </p:nvSpPr>
          <p:spPr>
            <a:xfrm>
              <a:off x="-2021800" y="2540600"/>
              <a:ext cx="31925" cy="143650"/>
            </a:xfrm>
            <a:custGeom>
              <a:rect b="b" l="l" r="r" t="t"/>
              <a:pathLst>
                <a:path extrusionOk="0" fill="none" h="5746" w="1277">
                  <a:moveTo>
                    <a:pt x="0"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4"/>
            <p:cNvSpPr/>
            <p:nvPr/>
          </p:nvSpPr>
          <p:spPr>
            <a:xfrm>
              <a:off x="-1949625" y="2524650"/>
              <a:ext cx="32700" cy="142875"/>
            </a:xfrm>
            <a:custGeom>
              <a:rect b="b" l="l" r="r" t="t"/>
              <a:pathLst>
                <a:path extrusionOk="0" fill="none" h="5715" w="1308">
                  <a:moveTo>
                    <a:pt x="1" y="0"/>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4"/>
            <p:cNvSpPr/>
            <p:nvPr/>
          </p:nvSpPr>
          <p:spPr>
            <a:xfrm>
              <a:off x="-1910100" y="2360500"/>
              <a:ext cx="65375" cy="291075"/>
            </a:xfrm>
            <a:custGeom>
              <a:rect b="b" l="l" r="r" t="t"/>
              <a:pathLst>
                <a:path extrusionOk="0" fill="none" h="11643" w="2615">
                  <a:moveTo>
                    <a:pt x="0" y="1"/>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4"/>
            <p:cNvSpPr/>
            <p:nvPr/>
          </p:nvSpPr>
          <p:spPr>
            <a:xfrm>
              <a:off x="-1804475" y="2491975"/>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4"/>
            <p:cNvSpPr/>
            <p:nvPr/>
          </p:nvSpPr>
          <p:spPr>
            <a:xfrm>
              <a:off x="-1732300" y="2475250"/>
              <a:ext cx="32700" cy="143650"/>
            </a:xfrm>
            <a:custGeom>
              <a:rect b="b" l="l" r="r" t="t"/>
              <a:pathLst>
                <a:path extrusionOk="0" fill="none" h="5746" w="1308">
                  <a:moveTo>
                    <a:pt x="1" y="1"/>
                  </a:moveTo>
                  <a:lnTo>
                    <a:pt x="1308"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4"/>
            <p:cNvSpPr/>
            <p:nvPr/>
          </p:nvSpPr>
          <p:spPr>
            <a:xfrm>
              <a:off x="-1692775" y="2311875"/>
              <a:ext cx="65375" cy="290300"/>
            </a:xfrm>
            <a:custGeom>
              <a:rect b="b" l="l" r="r" t="t"/>
              <a:pathLst>
                <a:path extrusionOk="0" fill="none" h="11612" w="2615">
                  <a:moveTo>
                    <a:pt x="1" y="0"/>
                  </a:moveTo>
                  <a:lnTo>
                    <a:pt x="2615"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4"/>
            <p:cNvSpPr/>
            <p:nvPr/>
          </p:nvSpPr>
          <p:spPr>
            <a:xfrm>
              <a:off x="-1587150" y="2442575"/>
              <a:ext cx="31950" cy="143650"/>
            </a:xfrm>
            <a:custGeom>
              <a:rect b="b" l="l" r="r" t="t"/>
              <a:pathLst>
                <a:path extrusionOk="0" fill="none" h="5746" w="1278">
                  <a:moveTo>
                    <a:pt x="1"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4"/>
            <p:cNvSpPr/>
            <p:nvPr/>
          </p:nvSpPr>
          <p:spPr>
            <a:xfrm>
              <a:off x="-1514950" y="2426625"/>
              <a:ext cx="32700" cy="142875"/>
            </a:xfrm>
            <a:custGeom>
              <a:rect b="b" l="l" r="r" t="t"/>
              <a:pathLst>
                <a:path extrusionOk="0" fill="none" h="5715" w="1308">
                  <a:moveTo>
                    <a:pt x="0" y="0"/>
                  </a:moveTo>
                  <a:lnTo>
                    <a:pt x="130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4"/>
            <p:cNvSpPr/>
            <p:nvPr/>
          </p:nvSpPr>
          <p:spPr>
            <a:xfrm>
              <a:off x="-1442000" y="2409900"/>
              <a:ext cx="31925" cy="143650"/>
            </a:xfrm>
            <a:custGeom>
              <a:rect b="b" l="l" r="r" t="t"/>
              <a:pathLst>
                <a:path extrusionOk="0" fill="none" h="5746" w="1277">
                  <a:moveTo>
                    <a:pt x="0"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4"/>
            <p:cNvSpPr/>
            <p:nvPr/>
          </p:nvSpPr>
          <p:spPr>
            <a:xfrm>
              <a:off x="-1403250" y="2246525"/>
              <a:ext cx="65375" cy="290300"/>
            </a:xfrm>
            <a:custGeom>
              <a:rect b="b" l="l" r="r" t="t"/>
              <a:pathLst>
                <a:path extrusionOk="0" fill="none" h="11612" w="2615">
                  <a:moveTo>
                    <a:pt x="0" y="0"/>
                  </a:moveTo>
                  <a:lnTo>
                    <a:pt x="2614"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4"/>
            <p:cNvSpPr/>
            <p:nvPr/>
          </p:nvSpPr>
          <p:spPr>
            <a:xfrm>
              <a:off x="-1297625" y="2377225"/>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4"/>
            <p:cNvSpPr/>
            <p:nvPr/>
          </p:nvSpPr>
          <p:spPr>
            <a:xfrm>
              <a:off x="-1224675" y="2361275"/>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4"/>
            <p:cNvSpPr/>
            <p:nvPr/>
          </p:nvSpPr>
          <p:spPr>
            <a:xfrm>
              <a:off x="-3014975" y="2756400"/>
              <a:ext cx="81325" cy="80575"/>
            </a:xfrm>
            <a:custGeom>
              <a:rect b="b" l="l" r="r" t="t"/>
              <a:pathLst>
                <a:path extrusionOk="0" h="3223" w="3253">
                  <a:moveTo>
                    <a:pt x="1641" y="1"/>
                  </a:moveTo>
                  <a:cubicBezTo>
                    <a:pt x="729" y="1"/>
                    <a:pt x="0" y="730"/>
                    <a:pt x="0" y="1612"/>
                  </a:cubicBezTo>
                  <a:cubicBezTo>
                    <a:pt x="0" y="2524"/>
                    <a:pt x="729" y="3223"/>
                    <a:pt x="1641" y="3223"/>
                  </a:cubicBezTo>
                  <a:cubicBezTo>
                    <a:pt x="2523" y="3223"/>
                    <a:pt x="3252" y="2524"/>
                    <a:pt x="3252" y="1612"/>
                  </a:cubicBezTo>
                  <a:cubicBezTo>
                    <a:pt x="3252" y="730"/>
                    <a:pt x="2523" y="1"/>
                    <a:pt x="1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4"/>
            <p:cNvSpPr/>
            <p:nvPr/>
          </p:nvSpPr>
          <p:spPr>
            <a:xfrm>
              <a:off x="-1160100" y="2005000"/>
              <a:ext cx="474200" cy="203550"/>
            </a:xfrm>
            <a:custGeom>
              <a:rect b="b" l="l" r="r" t="t"/>
              <a:pathLst>
                <a:path extrusionOk="0" h="8142" w="18968">
                  <a:moveTo>
                    <a:pt x="17409" y="1"/>
                  </a:moveTo>
                  <a:cubicBezTo>
                    <a:pt x="17342" y="1"/>
                    <a:pt x="17273" y="9"/>
                    <a:pt x="17205" y="26"/>
                  </a:cubicBezTo>
                  <a:lnTo>
                    <a:pt x="1" y="3917"/>
                  </a:lnTo>
                  <a:lnTo>
                    <a:pt x="943" y="8142"/>
                  </a:lnTo>
                  <a:lnTo>
                    <a:pt x="18147" y="4251"/>
                  </a:lnTo>
                  <a:cubicBezTo>
                    <a:pt x="18664" y="4160"/>
                    <a:pt x="18968" y="3643"/>
                    <a:pt x="18846" y="3157"/>
                  </a:cubicBezTo>
                  <a:lnTo>
                    <a:pt x="18299" y="725"/>
                  </a:lnTo>
                  <a:cubicBezTo>
                    <a:pt x="18221" y="307"/>
                    <a:pt x="17827" y="1"/>
                    <a:pt x="174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4"/>
            <p:cNvSpPr/>
            <p:nvPr/>
          </p:nvSpPr>
          <p:spPr>
            <a:xfrm>
              <a:off x="-1109925" y="2118875"/>
              <a:ext cx="45600" cy="45600"/>
            </a:xfrm>
            <a:custGeom>
              <a:rect b="b" l="l" r="r" t="t"/>
              <a:pathLst>
                <a:path extrusionOk="0" h="1824" w="1824">
                  <a:moveTo>
                    <a:pt x="912" y="0"/>
                  </a:moveTo>
                  <a:cubicBezTo>
                    <a:pt x="426" y="0"/>
                    <a:pt x="0" y="426"/>
                    <a:pt x="0" y="912"/>
                  </a:cubicBezTo>
                  <a:cubicBezTo>
                    <a:pt x="0" y="1429"/>
                    <a:pt x="426" y="1824"/>
                    <a:pt x="912" y="1824"/>
                  </a:cubicBezTo>
                  <a:cubicBezTo>
                    <a:pt x="1429" y="1824"/>
                    <a:pt x="1824" y="1429"/>
                    <a:pt x="1824" y="912"/>
                  </a:cubicBezTo>
                  <a:cubicBezTo>
                    <a:pt x="1824" y="426"/>
                    <a:pt x="1429" y="0"/>
                    <a:pt x="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4"/>
            <p:cNvSpPr/>
            <p:nvPr/>
          </p:nvSpPr>
          <p:spPr>
            <a:xfrm>
              <a:off x="-1005825" y="2096075"/>
              <a:ext cx="44850" cy="44850"/>
            </a:xfrm>
            <a:custGeom>
              <a:rect b="b" l="l" r="r" t="t"/>
              <a:pathLst>
                <a:path extrusionOk="0" h="1794" w="1794">
                  <a:moveTo>
                    <a:pt x="912" y="0"/>
                  </a:moveTo>
                  <a:cubicBezTo>
                    <a:pt x="395" y="0"/>
                    <a:pt x="0" y="395"/>
                    <a:pt x="0" y="882"/>
                  </a:cubicBezTo>
                  <a:cubicBezTo>
                    <a:pt x="0" y="1398"/>
                    <a:pt x="395" y="1793"/>
                    <a:pt x="912" y="1793"/>
                  </a:cubicBezTo>
                  <a:cubicBezTo>
                    <a:pt x="1398" y="1793"/>
                    <a:pt x="1794" y="1398"/>
                    <a:pt x="1794" y="882"/>
                  </a:cubicBezTo>
                  <a:cubicBezTo>
                    <a:pt x="1794" y="395"/>
                    <a:pt x="1398" y="0"/>
                    <a:pt x="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4"/>
            <p:cNvSpPr/>
            <p:nvPr/>
          </p:nvSpPr>
          <p:spPr>
            <a:xfrm>
              <a:off x="-902475" y="2072500"/>
              <a:ext cx="45600" cy="44875"/>
            </a:xfrm>
            <a:custGeom>
              <a:rect b="b" l="l" r="r" t="t"/>
              <a:pathLst>
                <a:path extrusionOk="0" h="1795" w="1824">
                  <a:moveTo>
                    <a:pt x="912" y="1"/>
                  </a:moveTo>
                  <a:cubicBezTo>
                    <a:pt x="426" y="1"/>
                    <a:pt x="0" y="396"/>
                    <a:pt x="0" y="913"/>
                  </a:cubicBezTo>
                  <a:cubicBezTo>
                    <a:pt x="0" y="1399"/>
                    <a:pt x="426" y="1794"/>
                    <a:pt x="912" y="1794"/>
                  </a:cubicBezTo>
                  <a:cubicBezTo>
                    <a:pt x="1429" y="1794"/>
                    <a:pt x="1824" y="1399"/>
                    <a:pt x="1824" y="913"/>
                  </a:cubicBezTo>
                  <a:cubicBezTo>
                    <a:pt x="1824" y="396"/>
                    <a:pt x="1429" y="1"/>
                    <a:pt x="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64"/>
          <p:cNvSpPr/>
          <p:nvPr/>
        </p:nvSpPr>
        <p:spPr>
          <a:xfrm>
            <a:off x="868650" y="72958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4"/>
          <p:cNvSpPr/>
          <p:nvPr/>
        </p:nvSpPr>
        <p:spPr>
          <a:xfrm>
            <a:off x="-372287" y="4339475"/>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4"/>
          <p:cNvSpPr/>
          <p:nvPr/>
        </p:nvSpPr>
        <p:spPr>
          <a:xfrm rot="-902540">
            <a:off x="5782570" y="4217944"/>
            <a:ext cx="428951" cy="508276"/>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4"/>
          <p:cNvSpPr/>
          <p:nvPr/>
        </p:nvSpPr>
        <p:spPr>
          <a:xfrm rot="7209971">
            <a:off x="6421760" y="482789"/>
            <a:ext cx="428945" cy="508269"/>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4"/>
          <p:cNvSpPr txBox="1"/>
          <p:nvPr>
            <p:ph idx="12" type="sldNum"/>
          </p:nvPr>
        </p:nvSpPr>
        <p:spPr>
          <a:xfrm>
            <a:off x="4434900" y="4773168"/>
            <a:ext cx="274200" cy="274200"/>
          </a:xfrm>
          <a:prstGeom prst="rect">
            <a:avLst/>
          </a:prstGeom>
          <a:solidFill>
            <a:schemeClr val="accent3"/>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6"/>
                </a:solidFill>
              </a:rPr>
              <a:t>‹#›</a:t>
            </a:fld>
            <a:endParaRPr>
              <a:solidFill>
                <a:schemeClr val="accent6"/>
              </a:solidFill>
            </a:endParaRPr>
          </a:p>
        </p:txBody>
      </p:sp>
      <p:pic>
        <p:nvPicPr>
          <p:cNvPr id="1125" name="Google Shape;1125;p64">
            <a:hlinkClick r:id="rId4"/>
          </p:cNvPr>
          <p:cNvPicPr preferRelativeResize="0"/>
          <p:nvPr/>
        </p:nvPicPr>
        <p:blipFill>
          <a:blip r:embed="rId5">
            <a:alphaModFix/>
          </a:blip>
          <a:stretch>
            <a:fillRect/>
          </a:stretch>
        </p:blipFill>
        <p:spPr>
          <a:xfrm>
            <a:off x="6452750" y="4057275"/>
            <a:ext cx="1490225" cy="1117675"/>
          </a:xfrm>
          <a:prstGeom prst="rect">
            <a:avLst/>
          </a:prstGeom>
          <a:noFill/>
          <a:ln>
            <a:noFill/>
          </a:ln>
          <a:effectLst>
            <a:outerShdw blurRad="57150" rotWithShape="0" algn="bl" dir="5400000" dist="19050">
              <a:srgbClr val="000000">
                <a:alpha val="50000"/>
              </a:srgbClr>
            </a:outerShdw>
          </a:effectLst>
        </p:spPr>
      </p:pic>
      <p:sp>
        <p:nvSpPr>
          <p:cNvPr id="1126" name="Google Shape;1126;p64"/>
          <p:cNvSpPr txBox="1"/>
          <p:nvPr/>
        </p:nvSpPr>
        <p:spPr>
          <a:xfrm>
            <a:off x="0" y="1601250"/>
            <a:ext cx="9144000" cy="300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312E2E"/>
                </a:solidFill>
                <a:latin typeface="Lexend"/>
                <a:ea typeface="Lexend"/>
                <a:cs typeface="Lexend"/>
                <a:sym typeface="Lexend"/>
              </a:rPr>
              <a:t>Fantaisie-Impromptu by Frédéric Chopin</a:t>
            </a:r>
            <a:endParaRPr b="1" sz="2400">
              <a:solidFill>
                <a:srgbClr val="312E2E"/>
              </a:solidFill>
              <a:latin typeface="Lexend"/>
              <a:ea typeface="Lexend"/>
              <a:cs typeface="Lexend"/>
              <a:sym typeface="Lexend"/>
            </a:endParaRPr>
          </a:p>
        </p:txBody>
      </p:sp>
      <p:sp>
        <p:nvSpPr>
          <p:cNvPr id="1127" name="Google Shape;1127;p64"/>
          <p:cNvSpPr txBox="1"/>
          <p:nvPr/>
        </p:nvSpPr>
        <p:spPr>
          <a:xfrm>
            <a:off x="75" y="1601250"/>
            <a:ext cx="9144000" cy="300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312E2E"/>
                </a:solidFill>
                <a:latin typeface="Lexend"/>
                <a:ea typeface="Lexend"/>
                <a:cs typeface="Lexend"/>
                <a:sym typeface="Lexend"/>
              </a:rPr>
              <a:t>Ghosts 'n Goblins by Ayako Mori</a:t>
            </a:r>
            <a:endParaRPr b="1" sz="2400">
              <a:solidFill>
                <a:srgbClr val="312E2E"/>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200"/>
                                        <p:tgtEl>
                                          <p:spTgt spid="1069"/>
                                        </p:tgtEl>
                                      </p:cBhvr>
                                    </p:animEffect>
                                  </p:childTnLst>
                                </p:cTn>
                              </p:par>
                              <p:par>
                                <p:cTn fill="hold" nodeType="with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200"/>
                                        <p:tgtEl>
                                          <p:spTgt spid="1125"/>
                                        </p:tgtEl>
                                      </p:cBhvr>
                                    </p:animEffect>
                                  </p:childTnLst>
                                </p:cTn>
                              </p:par>
                              <p:par>
                                <p:cTn fill="hold" nodeType="with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200"/>
                                        <p:tgtEl>
                                          <p:spTgt spid="1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1126"/>
                                        </p:tgtEl>
                                      </p:cBhvr>
                                    </p:animEffect>
                                    <p:set>
                                      <p:cBhvr>
                                        <p:cTn dur="1" fill="hold">
                                          <p:stCondLst>
                                            <p:cond delay="200"/>
                                          </p:stCondLst>
                                        </p:cTn>
                                        <p:tgtEl>
                                          <p:spTgt spid="112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200"/>
                                        <p:tgtEl>
                                          <p:spTgt spid="1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133" name="Google Shape;1133;p65"/>
          <p:cNvGrpSpPr/>
          <p:nvPr/>
        </p:nvGrpSpPr>
        <p:grpSpPr>
          <a:xfrm flipH="1" rot="1005012">
            <a:off x="-449297" y="3146696"/>
            <a:ext cx="4230811" cy="1631290"/>
            <a:chOff x="-3172275" y="2005000"/>
            <a:chExt cx="2486375" cy="939650"/>
          </a:xfrm>
        </p:grpSpPr>
        <p:sp>
          <p:nvSpPr>
            <p:cNvPr id="1134" name="Google Shape;1134;p65"/>
            <p:cNvSpPr/>
            <p:nvPr/>
          </p:nvSpPr>
          <p:spPr>
            <a:xfrm>
              <a:off x="-3172275" y="2006400"/>
              <a:ext cx="2471950" cy="938250"/>
            </a:xfrm>
            <a:custGeom>
              <a:rect b="b" l="l" r="r" t="t"/>
              <a:pathLst>
                <a:path extrusionOk="0" h="37530" w="98878">
                  <a:moveTo>
                    <a:pt x="97510" y="0"/>
                  </a:moveTo>
                  <a:lnTo>
                    <a:pt x="1672" y="21612"/>
                  </a:lnTo>
                  <a:cubicBezTo>
                    <a:pt x="638" y="21824"/>
                    <a:pt x="0" y="22858"/>
                    <a:pt x="213" y="23891"/>
                  </a:cubicBezTo>
                  <a:lnTo>
                    <a:pt x="2948" y="36050"/>
                  </a:lnTo>
                  <a:cubicBezTo>
                    <a:pt x="3157" y="36935"/>
                    <a:pt x="3945" y="37530"/>
                    <a:pt x="4816" y="37530"/>
                  </a:cubicBezTo>
                  <a:cubicBezTo>
                    <a:pt x="4962" y="37530"/>
                    <a:pt x="5110" y="37513"/>
                    <a:pt x="5259" y="37478"/>
                  </a:cubicBezTo>
                  <a:lnTo>
                    <a:pt x="82220" y="20153"/>
                  </a:lnTo>
                  <a:cubicBezTo>
                    <a:pt x="83284" y="19910"/>
                    <a:pt x="83923" y="18876"/>
                    <a:pt x="83679" y="17843"/>
                  </a:cubicBezTo>
                  <a:lnTo>
                    <a:pt x="82099" y="10760"/>
                  </a:lnTo>
                  <a:lnTo>
                    <a:pt x="97206" y="7356"/>
                  </a:lnTo>
                  <a:cubicBezTo>
                    <a:pt x="98239" y="7113"/>
                    <a:pt x="98877" y="6080"/>
                    <a:pt x="98665" y="5046"/>
                  </a:cubicBezTo>
                  <a:lnTo>
                    <a:pt x="97510" y="0"/>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5"/>
            <p:cNvSpPr/>
            <p:nvPr/>
          </p:nvSpPr>
          <p:spPr>
            <a:xfrm>
              <a:off x="-2924550" y="2197125"/>
              <a:ext cx="1804750" cy="682400"/>
            </a:xfrm>
            <a:custGeom>
              <a:rect b="b" l="l" r="r" t="t"/>
              <a:pathLst>
                <a:path extrusionOk="0" h="27296" w="72190">
                  <a:moveTo>
                    <a:pt x="69545" y="1"/>
                  </a:moveTo>
                  <a:lnTo>
                    <a:pt x="0" y="15685"/>
                  </a:lnTo>
                  <a:lnTo>
                    <a:pt x="2614" y="27296"/>
                  </a:lnTo>
                  <a:lnTo>
                    <a:pt x="72190" y="11642"/>
                  </a:lnTo>
                  <a:lnTo>
                    <a:pt x="69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5"/>
            <p:cNvSpPr/>
            <p:nvPr/>
          </p:nvSpPr>
          <p:spPr>
            <a:xfrm>
              <a:off x="-2875925" y="2567200"/>
              <a:ext cx="88175" cy="191525"/>
            </a:xfrm>
            <a:custGeom>
              <a:rect b="b" l="l" r="r" t="t"/>
              <a:pathLst>
                <a:path extrusionOk="0" h="7661" w="3527">
                  <a:moveTo>
                    <a:pt x="1885" y="0"/>
                  </a:moveTo>
                  <a:lnTo>
                    <a:pt x="0" y="426"/>
                  </a:lnTo>
                  <a:lnTo>
                    <a:pt x="1642" y="7660"/>
                  </a:lnTo>
                  <a:lnTo>
                    <a:pt x="352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5"/>
            <p:cNvSpPr/>
            <p:nvPr/>
          </p:nvSpPr>
          <p:spPr>
            <a:xfrm>
              <a:off x="-2802975" y="2551250"/>
              <a:ext cx="87400" cy="190750"/>
            </a:xfrm>
            <a:custGeom>
              <a:rect b="b" l="l" r="r" t="t"/>
              <a:pathLst>
                <a:path extrusionOk="0" h="7630" w="3496">
                  <a:moveTo>
                    <a:pt x="1885" y="0"/>
                  </a:moveTo>
                  <a:lnTo>
                    <a:pt x="0" y="426"/>
                  </a:lnTo>
                  <a:lnTo>
                    <a:pt x="1611" y="7629"/>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5"/>
            <p:cNvSpPr/>
            <p:nvPr/>
          </p:nvSpPr>
          <p:spPr>
            <a:xfrm>
              <a:off x="-2368325" y="2453225"/>
              <a:ext cx="87425" cy="191500"/>
            </a:xfrm>
            <a:custGeom>
              <a:rect b="b" l="l" r="r" t="t"/>
              <a:pathLst>
                <a:path extrusionOk="0" h="7660"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5"/>
            <p:cNvSpPr/>
            <p:nvPr/>
          </p:nvSpPr>
          <p:spPr>
            <a:xfrm>
              <a:off x="-2296125" y="2436500"/>
              <a:ext cx="88175" cy="191525"/>
            </a:xfrm>
            <a:custGeom>
              <a:rect b="b" l="l" r="r" t="t"/>
              <a:pathLst>
                <a:path extrusionOk="0" h="7661" w="3527">
                  <a:moveTo>
                    <a:pt x="1885" y="0"/>
                  </a:moveTo>
                  <a:lnTo>
                    <a:pt x="0" y="426"/>
                  </a:lnTo>
                  <a:lnTo>
                    <a:pt x="1642" y="7660"/>
                  </a:lnTo>
                  <a:lnTo>
                    <a:pt x="352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5"/>
            <p:cNvSpPr/>
            <p:nvPr/>
          </p:nvSpPr>
          <p:spPr>
            <a:xfrm>
              <a:off x="-1861475" y="2339225"/>
              <a:ext cx="88175" cy="190775"/>
            </a:xfrm>
            <a:custGeom>
              <a:rect b="b" l="l" r="r" t="t"/>
              <a:pathLst>
                <a:path extrusionOk="0" h="7631" w="3527">
                  <a:moveTo>
                    <a:pt x="1885" y="1"/>
                  </a:moveTo>
                  <a:lnTo>
                    <a:pt x="1" y="396"/>
                  </a:lnTo>
                  <a:lnTo>
                    <a:pt x="1642" y="7630"/>
                  </a:lnTo>
                  <a:lnTo>
                    <a:pt x="3527"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5"/>
            <p:cNvSpPr/>
            <p:nvPr/>
          </p:nvSpPr>
          <p:spPr>
            <a:xfrm>
              <a:off x="-1788525" y="2322525"/>
              <a:ext cx="87425" cy="191500"/>
            </a:xfrm>
            <a:custGeom>
              <a:rect b="b" l="l" r="r" t="t"/>
              <a:pathLst>
                <a:path extrusionOk="0" h="7660"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5"/>
            <p:cNvSpPr/>
            <p:nvPr/>
          </p:nvSpPr>
          <p:spPr>
            <a:xfrm>
              <a:off x="-1353850" y="2224475"/>
              <a:ext cx="87400" cy="191525"/>
            </a:xfrm>
            <a:custGeom>
              <a:rect b="b" l="l" r="r" t="t"/>
              <a:pathLst>
                <a:path extrusionOk="0" h="7661" w="3496">
                  <a:moveTo>
                    <a:pt x="1885" y="1"/>
                  </a:moveTo>
                  <a:lnTo>
                    <a:pt x="0" y="427"/>
                  </a:lnTo>
                  <a:lnTo>
                    <a:pt x="1611" y="7661"/>
                  </a:lnTo>
                  <a:lnTo>
                    <a:pt x="3496" y="7235"/>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5"/>
            <p:cNvSpPr/>
            <p:nvPr/>
          </p:nvSpPr>
          <p:spPr>
            <a:xfrm>
              <a:off x="-1281675" y="2208525"/>
              <a:ext cx="88175" cy="190750"/>
            </a:xfrm>
            <a:custGeom>
              <a:rect b="b" l="l" r="r" t="t"/>
              <a:pathLst>
                <a:path extrusionOk="0" h="7630" w="3527">
                  <a:moveTo>
                    <a:pt x="1885" y="1"/>
                  </a:moveTo>
                  <a:lnTo>
                    <a:pt x="1" y="426"/>
                  </a:lnTo>
                  <a:lnTo>
                    <a:pt x="1642" y="7630"/>
                  </a:lnTo>
                  <a:lnTo>
                    <a:pt x="352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5"/>
            <p:cNvSpPr/>
            <p:nvPr/>
          </p:nvSpPr>
          <p:spPr>
            <a:xfrm>
              <a:off x="-2658600" y="2518575"/>
              <a:ext cx="88175" cy="191500"/>
            </a:xfrm>
            <a:custGeom>
              <a:rect b="b" l="l" r="r" t="t"/>
              <a:pathLst>
                <a:path extrusionOk="0" h="7660" w="3527">
                  <a:moveTo>
                    <a:pt x="1885" y="0"/>
                  </a:moveTo>
                  <a:lnTo>
                    <a:pt x="1"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5"/>
            <p:cNvSpPr/>
            <p:nvPr/>
          </p:nvSpPr>
          <p:spPr>
            <a:xfrm>
              <a:off x="-2585650" y="2501850"/>
              <a:ext cx="87425" cy="191525"/>
            </a:xfrm>
            <a:custGeom>
              <a:rect b="b" l="l" r="r" t="t"/>
              <a:pathLst>
                <a:path extrusionOk="0" h="7661" w="3497">
                  <a:moveTo>
                    <a:pt x="1885" y="0"/>
                  </a:moveTo>
                  <a:lnTo>
                    <a:pt x="1" y="426"/>
                  </a:lnTo>
                  <a:lnTo>
                    <a:pt x="1612" y="7660"/>
                  </a:lnTo>
                  <a:lnTo>
                    <a:pt x="349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5"/>
            <p:cNvSpPr/>
            <p:nvPr/>
          </p:nvSpPr>
          <p:spPr>
            <a:xfrm>
              <a:off x="-2513450" y="2485900"/>
              <a:ext cx="88175" cy="191500"/>
            </a:xfrm>
            <a:custGeom>
              <a:rect b="b" l="l" r="r" t="t"/>
              <a:pathLst>
                <a:path extrusionOk="0" h="7660" w="3527">
                  <a:moveTo>
                    <a:pt x="1885" y="0"/>
                  </a:moveTo>
                  <a:lnTo>
                    <a:pt x="0"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5"/>
            <p:cNvSpPr/>
            <p:nvPr/>
          </p:nvSpPr>
          <p:spPr>
            <a:xfrm>
              <a:off x="-2151000" y="2403825"/>
              <a:ext cx="87425" cy="191525"/>
            </a:xfrm>
            <a:custGeom>
              <a:rect b="b" l="l" r="r" t="t"/>
              <a:pathLst>
                <a:path extrusionOk="0" h="7661"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5"/>
            <p:cNvSpPr/>
            <p:nvPr/>
          </p:nvSpPr>
          <p:spPr>
            <a:xfrm>
              <a:off x="-2078800" y="2387875"/>
              <a:ext cx="88175" cy="191500"/>
            </a:xfrm>
            <a:custGeom>
              <a:rect b="b" l="l" r="r" t="t"/>
              <a:pathLst>
                <a:path extrusionOk="0" h="7660" w="3527">
                  <a:moveTo>
                    <a:pt x="1885" y="0"/>
                  </a:moveTo>
                  <a:lnTo>
                    <a:pt x="1"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5"/>
            <p:cNvSpPr/>
            <p:nvPr/>
          </p:nvSpPr>
          <p:spPr>
            <a:xfrm>
              <a:off x="-2005850" y="2371900"/>
              <a:ext cx="87400" cy="190775"/>
            </a:xfrm>
            <a:custGeom>
              <a:rect b="b" l="l" r="r" t="t"/>
              <a:pathLst>
                <a:path extrusionOk="0" h="7631" w="3496">
                  <a:moveTo>
                    <a:pt x="1885" y="1"/>
                  </a:moveTo>
                  <a:lnTo>
                    <a:pt x="0" y="396"/>
                  </a:lnTo>
                  <a:lnTo>
                    <a:pt x="1611" y="7630"/>
                  </a:lnTo>
                  <a:lnTo>
                    <a:pt x="349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5"/>
            <p:cNvSpPr/>
            <p:nvPr/>
          </p:nvSpPr>
          <p:spPr>
            <a:xfrm>
              <a:off x="-1644150" y="2289850"/>
              <a:ext cx="88175" cy="191500"/>
            </a:xfrm>
            <a:custGeom>
              <a:rect b="b" l="l" r="r" t="t"/>
              <a:pathLst>
                <a:path extrusionOk="0" h="7660" w="3527">
                  <a:moveTo>
                    <a:pt x="1885" y="0"/>
                  </a:moveTo>
                  <a:lnTo>
                    <a:pt x="1" y="426"/>
                  </a:lnTo>
                  <a:lnTo>
                    <a:pt x="1642" y="7660"/>
                  </a:lnTo>
                  <a:lnTo>
                    <a:pt x="3527"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5"/>
            <p:cNvSpPr/>
            <p:nvPr/>
          </p:nvSpPr>
          <p:spPr>
            <a:xfrm>
              <a:off x="-1571200" y="2273875"/>
              <a:ext cx="87425" cy="190750"/>
            </a:xfrm>
            <a:custGeom>
              <a:rect b="b" l="l" r="r" t="t"/>
              <a:pathLst>
                <a:path extrusionOk="0" h="7630" w="3497">
                  <a:moveTo>
                    <a:pt x="1885" y="1"/>
                  </a:moveTo>
                  <a:lnTo>
                    <a:pt x="1" y="396"/>
                  </a:lnTo>
                  <a:lnTo>
                    <a:pt x="1612" y="7630"/>
                  </a:lnTo>
                  <a:lnTo>
                    <a:pt x="349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5"/>
            <p:cNvSpPr/>
            <p:nvPr/>
          </p:nvSpPr>
          <p:spPr>
            <a:xfrm>
              <a:off x="-1499000" y="2257150"/>
              <a:ext cx="88175" cy="191525"/>
            </a:xfrm>
            <a:custGeom>
              <a:rect b="b" l="l" r="r" t="t"/>
              <a:pathLst>
                <a:path extrusionOk="0" h="7661" w="3527">
                  <a:moveTo>
                    <a:pt x="1885" y="1"/>
                  </a:moveTo>
                  <a:lnTo>
                    <a:pt x="0" y="427"/>
                  </a:lnTo>
                  <a:lnTo>
                    <a:pt x="1642" y="7661"/>
                  </a:lnTo>
                  <a:lnTo>
                    <a:pt x="3526" y="7235"/>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5"/>
            <p:cNvSpPr/>
            <p:nvPr/>
          </p:nvSpPr>
          <p:spPr>
            <a:xfrm>
              <a:off x="-2818925" y="2719925"/>
              <a:ext cx="31925" cy="143650"/>
            </a:xfrm>
            <a:custGeom>
              <a:rect b="b" l="l" r="r" t="t"/>
              <a:pathLst>
                <a:path extrusionOk="0" fill="none" h="5746" w="1277">
                  <a:moveTo>
                    <a:pt x="0" y="1"/>
                  </a:moveTo>
                  <a:lnTo>
                    <a:pt x="1277" y="5746"/>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5"/>
            <p:cNvSpPr/>
            <p:nvPr/>
          </p:nvSpPr>
          <p:spPr>
            <a:xfrm>
              <a:off x="-2746750" y="2703975"/>
              <a:ext cx="32700" cy="142875"/>
            </a:xfrm>
            <a:custGeom>
              <a:rect b="b" l="l" r="r" t="t"/>
              <a:pathLst>
                <a:path extrusionOk="0" fill="none" h="5715" w="1308">
                  <a:moveTo>
                    <a:pt x="1" y="1"/>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5"/>
            <p:cNvSpPr/>
            <p:nvPr/>
          </p:nvSpPr>
          <p:spPr>
            <a:xfrm>
              <a:off x="-2707225" y="2539850"/>
              <a:ext cx="65375" cy="291050"/>
            </a:xfrm>
            <a:custGeom>
              <a:rect b="b" l="l" r="r" t="t"/>
              <a:pathLst>
                <a:path extrusionOk="0" fill="none" h="11642" w="2615">
                  <a:moveTo>
                    <a:pt x="0" y="0"/>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5"/>
            <p:cNvSpPr/>
            <p:nvPr/>
          </p:nvSpPr>
          <p:spPr>
            <a:xfrm>
              <a:off x="-2601600" y="2671300"/>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5"/>
            <p:cNvSpPr/>
            <p:nvPr/>
          </p:nvSpPr>
          <p:spPr>
            <a:xfrm>
              <a:off x="-2529425" y="2655350"/>
              <a:ext cx="32700" cy="142875"/>
            </a:xfrm>
            <a:custGeom>
              <a:rect b="b" l="l" r="r" t="t"/>
              <a:pathLst>
                <a:path extrusionOk="0" fill="none" h="5715" w="1308">
                  <a:moveTo>
                    <a:pt x="1" y="0"/>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5"/>
            <p:cNvSpPr/>
            <p:nvPr/>
          </p:nvSpPr>
          <p:spPr>
            <a:xfrm>
              <a:off x="-2489900" y="2491200"/>
              <a:ext cx="65375" cy="291075"/>
            </a:xfrm>
            <a:custGeom>
              <a:rect b="b" l="l" r="r" t="t"/>
              <a:pathLst>
                <a:path extrusionOk="0" fill="none" h="11643" w="2615">
                  <a:moveTo>
                    <a:pt x="0" y="1"/>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5"/>
            <p:cNvSpPr/>
            <p:nvPr/>
          </p:nvSpPr>
          <p:spPr>
            <a:xfrm>
              <a:off x="-2417700" y="2475250"/>
              <a:ext cx="66125" cy="290300"/>
            </a:xfrm>
            <a:custGeom>
              <a:rect b="b" l="l" r="r" t="t"/>
              <a:pathLst>
                <a:path extrusionOk="0" fill="none" h="11612" w="2645">
                  <a:moveTo>
                    <a:pt x="0" y="1"/>
                  </a:moveTo>
                  <a:lnTo>
                    <a:pt x="2644"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5"/>
            <p:cNvSpPr/>
            <p:nvPr/>
          </p:nvSpPr>
          <p:spPr>
            <a:xfrm>
              <a:off x="-2312075" y="2605950"/>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5"/>
            <p:cNvSpPr/>
            <p:nvPr/>
          </p:nvSpPr>
          <p:spPr>
            <a:xfrm>
              <a:off x="-2239125" y="2590000"/>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5"/>
            <p:cNvSpPr/>
            <p:nvPr/>
          </p:nvSpPr>
          <p:spPr>
            <a:xfrm>
              <a:off x="-2200375" y="2425850"/>
              <a:ext cx="66125" cy="291075"/>
            </a:xfrm>
            <a:custGeom>
              <a:rect b="b" l="l" r="r" t="t"/>
              <a:pathLst>
                <a:path extrusionOk="0" fill="none" h="11643" w="2645">
                  <a:moveTo>
                    <a:pt x="0" y="1"/>
                  </a:moveTo>
                  <a:lnTo>
                    <a:pt x="2645"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5"/>
            <p:cNvSpPr/>
            <p:nvPr/>
          </p:nvSpPr>
          <p:spPr>
            <a:xfrm>
              <a:off x="-2094000" y="2557325"/>
              <a:ext cx="31950" cy="142875"/>
            </a:xfrm>
            <a:custGeom>
              <a:rect b="b" l="l" r="r" t="t"/>
              <a:pathLst>
                <a:path extrusionOk="0" fill="none" h="5715" w="1278">
                  <a:moveTo>
                    <a:pt x="1"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5"/>
            <p:cNvSpPr/>
            <p:nvPr/>
          </p:nvSpPr>
          <p:spPr>
            <a:xfrm>
              <a:off x="-2021800" y="2540600"/>
              <a:ext cx="31925" cy="143650"/>
            </a:xfrm>
            <a:custGeom>
              <a:rect b="b" l="l" r="r" t="t"/>
              <a:pathLst>
                <a:path extrusionOk="0" fill="none" h="5746" w="1277">
                  <a:moveTo>
                    <a:pt x="0"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5"/>
            <p:cNvSpPr/>
            <p:nvPr/>
          </p:nvSpPr>
          <p:spPr>
            <a:xfrm>
              <a:off x="-1949625" y="2524650"/>
              <a:ext cx="32700" cy="142875"/>
            </a:xfrm>
            <a:custGeom>
              <a:rect b="b" l="l" r="r" t="t"/>
              <a:pathLst>
                <a:path extrusionOk="0" fill="none" h="5715" w="1308">
                  <a:moveTo>
                    <a:pt x="1" y="0"/>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5"/>
            <p:cNvSpPr/>
            <p:nvPr/>
          </p:nvSpPr>
          <p:spPr>
            <a:xfrm>
              <a:off x="-1910100" y="2360500"/>
              <a:ext cx="65375" cy="291075"/>
            </a:xfrm>
            <a:custGeom>
              <a:rect b="b" l="l" r="r" t="t"/>
              <a:pathLst>
                <a:path extrusionOk="0" fill="none" h="11643" w="2615">
                  <a:moveTo>
                    <a:pt x="0" y="1"/>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5"/>
            <p:cNvSpPr/>
            <p:nvPr/>
          </p:nvSpPr>
          <p:spPr>
            <a:xfrm>
              <a:off x="-1804475" y="2491975"/>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5"/>
            <p:cNvSpPr/>
            <p:nvPr/>
          </p:nvSpPr>
          <p:spPr>
            <a:xfrm>
              <a:off x="-1732300" y="2475250"/>
              <a:ext cx="32700" cy="143650"/>
            </a:xfrm>
            <a:custGeom>
              <a:rect b="b" l="l" r="r" t="t"/>
              <a:pathLst>
                <a:path extrusionOk="0" fill="none" h="5746" w="1308">
                  <a:moveTo>
                    <a:pt x="1" y="1"/>
                  </a:moveTo>
                  <a:lnTo>
                    <a:pt x="1308"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5"/>
            <p:cNvSpPr/>
            <p:nvPr/>
          </p:nvSpPr>
          <p:spPr>
            <a:xfrm>
              <a:off x="-1692775" y="2311875"/>
              <a:ext cx="65375" cy="290300"/>
            </a:xfrm>
            <a:custGeom>
              <a:rect b="b" l="l" r="r" t="t"/>
              <a:pathLst>
                <a:path extrusionOk="0" fill="none" h="11612" w="2615">
                  <a:moveTo>
                    <a:pt x="1" y="0"/>
                  </a:moveTo>
                  <a:lnTo>
                    <a:pt x="2615"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5"/>
            <p:cNvSpPr/>
            <p:nvPr/>
          </p:nvSpPr>
          <p:spPr>
            <a:xfrm>
              <a:off x="-1587150" y="2442575"/>
              <a:ext cx="31950" cy="143650"/>
            </a:xfrm>
            <a:custGeom>
              <a:rect b="b" l="l" r="r" t="t"/>
              <a:pathLst>
                <a:path extrusionOk="0" fill="none" h="5746" w="1278">
                  <a:moveTo>
                    <a:pt x="1"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5"/>
            <p:cNvSpPr/>
            <p:nvPr/>
          </p:nvSpPr>
          <p:spPr>
            <a:xfrm>
              <a:off x="-1514950" y="2426625"/>
              <a:ext cx="32700" cy="142875"/>
            </a:xfrm>
            <a:custGeom>
              <a:rect b="b" l="l" r="r" t="t"/>
              <a:pathLst>
                <a:path extrusionOk="0" fill="none" h="5715" w="1308">
                  <a:moveTo>
                    <a:pt x="0" y="0"/>
                  </a:moveTo>
                  <a:lnTo>
                    <a:pt x="130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5"/>
            <p:cNvSpPr/>
            <p:nvPr/>
          </p:nvSpPr>
          <p:spPr>
            <a:xfrm>
              <a:off x="-1442000" y="2409900"/>
              <a:ext cx="31925" cy="143650"/>
            </a:xfrm>
            <a:custGeom>
              <a:rect b="b" l="l" r="r" t="t"/>
              <a:pathLst>
                <a:path extrusionOk="0" fill="none" h="5746" w="1277">
                  <a:moveTo>
                    <a:pt x="0"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5"/>
            <p:cNvSpPr/>
            <p:nvPr/>
          </p:nvSpPr>
          <p:spPr>
            <a:xfrm>
              <a:off x="-1403250" y="2246525"/>
              <a:ext cx="65375" cy="290300"/>
            </a:xfrm>
            <a:custGeom>
              <a:rect b="b" l="l" r="r" t="t"/>
              <a:pathLst>
                <a:path extrusionOk="0" fill="none" h="11612" w="2615">
                  <a:moveTo>
                    <a:pt x="0" y="0"/>
                  </a:moveTo>
                  <a:lnTo>
                    <a:pt x="2614"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5"/>
            <p:cNvSpPr/>
            <p:nvPr/>
          </p:nvSpPr>
          <p:spPr>
            <a:xfrm>
              <a:off x="-1297625" y="2377225"/>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5"/>
            <p:cNvSpPr/>
            <p:nvPr/>
          </p:nvSpPr>
          <p:spPr>
            <a:xfrm>
              <a:off x="-1224675" y="2361275"/>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5"/>
            <p:cNvSpPr/>
            <p:nvPr/>
          </p:nvSpPr>
          <p:spPr>
            <a:xfrm>
              <a:off x="-3014975" y="2756400"/>
              <a:ext cx="81325" cy="80575"/>
            </a:xfrm>
            <a:custGeom>
              <a:rect b="b" l="l" r="r" t="t"/>
              <a:pathLst>
                <a:path extrusionOk="0" h="3223" w="3253">
                  <a:moveTo>
                    <a:pt x="1641" y="1"/>
                  </a:moveTo>
                  <a:cubicBezTo>
                    <a:pt x="729" y="1"/>
                    <a:pt x="0" y="730"/>
                    <a:pt x="0" y="1612"/>
                  </a:cubicBezTo>
                  <a:cubicBezTo>
                    <a:pt x="0" y="2524"/>
                    <a:pt x="729" y="3223"/>
                    <a:pt x="1641" y="3223"/>
                  </a:cubicBezTo>
                  <a:cubicBezTo>
                    <a:pt x="2523" y="3223"/>
                    <a:pt x="3252" y="2524"/>
                    <a:pt x="3252" y="1612"/>
                  </a:cubicBezTo>
                  <a:cubicBezTo>
                    <a:pt x="3252" y="730"/>
                    <a:pt x="2523" y="1"/>
                    <a:pt x="1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5"/>
            <p:cNvSpPr/>
            <p:nvPr/>
          </p:nvSpPr>
          <p:spPr>
            <a:xfrm>
              <a:off x="-1160100" y="2005000"/>
              <a:ext cx="474200" cy="203550"/>
            </a:xfrm>
            <a:custGeom>
              <a:rect b="b" l="l" r="r" t="t"/>
              <a:pathLst>
                <a:path extrusionOk="0" h="8142" w="18968">
                  <a:moveTo>
                    <a:pt x="17409" y="1"/>
                  </a:moveTo>
                  <a:cubicBezTo>
                    <a:pt x="17342" y="1"/>
                    <a:pt x="17273" y="9"/>
                    <a:pt x="17205" y="26"/>
                  </a:cubicBezTo>
                  <a:lnTo>
                    <a:pt x="1" y="3917"/>
                  </a:lnTo>
                  <a:lnTo>
                    <a:pt x="943" y="8142"/>
                  </a:lnTo>
                  <a:lnTo>
                    <a:pt x="18147" y="4251"/>
                  </a:lnTo>
                  <a:cubicBezTo>
                    <a:pt x="18664" y="4160"/>
                    <a:pt x="18968" y="3643"/>
                    <a:pt x="18846" y="3157"/>
                  </a:cubicBezTo>
                  <a:lnTo>
                    <a:pt x="18299" y="725"/>
                  </a:lnTo>
                  <a:cubicBezTo>
                    <a:pt x="18221" y="307"/>
                    <a:pt x="17827" y="1"/>
                    <a:pt x="174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5"/>
            <p:cNvSpPr/>
            <p:nvPr/>
          </p:nvSpPr>
          <p:spPr>
            <a:xfrm>
              <a:off x="-1109925" y="2118875"/>
              <a:ext cx="45600" cy="45600"/>
            </a:xfrm>
            <a:custGeom>
              <a:rect b="b" l="l" r="r" t="t"/>
              <a:pathLst>
                <a:path extrusionOk="0" h="1824" w="1824">
                  <a:moveTo>
                    <a:pt x="912" y="0"/>
                  </a:moveTo>
                  <a:cubicBezTo>
                    <a:pt x="426" y="0"/>
                    <a:pt x="0" y="426"/>
                    <a:pt x="0" y="912"/>
                  </a:cubicBezTo>
                  <a:cubicBezTo>
                    <a:pt x="0" y="1429"/>
                    <a:pt x="426" y="1824"/>
                    <a:pt x="912" y="1824"/>
                  </a:cubicBezTo>
                  <a:cubicBezTo>
                    <a:pt x="1429" y="1824"/>
                    <a:pt x="1824" y="1429"/>
                    <a:pt x="1824" y="912"/>
                  </a:cubicBezTo>
                  <a:cubicBezTo>
                    <a:pt x="1824" y="426"/>
                    <a:pt x="1429" y="0"/>
                    <a:pt x="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5"/>
            <p:cNvSpPr/>
            <p:nvPr/>
          </p:nvSpPr>
          <p:spPr>
            <a:xfrm>
              <a:off x="-1005825" y="2096075"/>
              <a:ext cx="44850" cy="44850"/>
            </a:xfrm>
            <a:custGeom>
              <a:rect b="b" l="l" r="r" t="t"/>
              <a:pathLst>
                <a:path extrusionOk="0" h="1794" w="1794">
                  <a:moveTo>
                    <a:pt x="912" y="0"/>
                  </a:moveTo>
                  <a:cubicBezTo>
                    <a:pt x="395" y="0"/>
                    <a:pt x="0" y="395"/>
                    <a:pt x="0" y="882"/>
                  </a:cubicBezTo>
                  <a:cubicBezTo>
                    <a:pt x="0" y="1398"/>
                    <a:pt x="395" y="1793"/>
                    <a:pt x="912" y="1793"/>
                  </a:cubicBezTo>
                  <a:cubicBezTo>
                    <a:pt x="1398" y="1793"/>
                    <a:pt x="1794" y="1398"/>
                    <a:pt x="1794" y="882"/>
                  </a:cubicBezTo>
                  <a:cubicBezTo>
                    <a:pt x="1794" y="395"/>
                    <a:pt x="1398" y="0"/>
                    <a:pt x="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5"/>
            <p:cNvSpPr/>
            <p:nvPr/>
          </p:nvSpPr>
          <p:spPr>
            <a:xfrm>
              <a:off x="-902475" y="2072500"/>
              <a:ext cx="45600" cy="44875"/>
            </a:xfrm>
            <a:custGeom>
              <a:rect b="b" l="l" r="r" t="t"/>
              <a:pathLst>
                <a:path extrusionOk="0" h="1795" w="1824">
                  <a:moveTo>
                    <a:pt x="912" y="1"/>
                  </a:moveTo>
                  <a:cubicBezTo>
                    <a:pt x="426" y="1"/>
                    <a:pt x="0" y="396"/>
                    <a:pt x="0" y="913"/>
                  </a:cubicBezTo>
                  <a:cubicBezTo>
                    <a:pt x="0" y="1399"/>
                    <a:pt x="426" y="1794"/>
                    <a:pt x="912" y="1794"/>
                  </a:cubicBezTo>
                  <a:cubicBezTo>
                    <a:pt x="1429" y="1794"/>
                    <a:pt x="1824" y="1399"/>
                    <a:pt x="1824" y="913"/>
                  </a:cubicBezTo>
                  <a:cubicBezTo>
                    <a:pt x="1824" y="396"/>
                    <a:pt x="1429" y="1"/>
                    <a:pt x="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65"/>
          <p:cNvSpPr txBox="1"/>
          <p:nvPr/>
        </p:nvSpPr>
        <p:spPr>
          <a:xfrm>
            <a:off x="50" y="2041650"/>
            <a:ext cx="9144000" cy="1060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6400">
                <a:solidFill>
                  <a:srgbClr val="312E2E"/>
                </a:solidFill>
                <a:latin typeface="Lexend"/>
                <a:ea typeface="Lexend"/>
                <a:cs typeface="Lexend"/>
                <a:sym typeface="Lexend"/>
              </a:rPr>
              <a:t>Questions?</a:t>
            </a:r>
            <a:endParaRPr b="1" sz="6400">
              <a:solidFill>
                <a:srgbClr val="312E2E"/>
              </a:solidFill>
              <a:latin typeface="Lexend"/>
              <a:ea typeface="Lexend"/>
              <a:cs typeface="Lexend"/>
              <a:sym typeface="Lexend"/>
            </a:endParaRPr>
          </a:p>
        </p:txBody>
      </p:sp>
      <p:sp>
        <p:nvSpPr>
          <p:cNvPr id="1182" name="Google Shape;1182;p65"/>
          <p:cNvSpPr txBox="1"/>
          <p:nvPr>
            <p:ph idx="12" type="sldNum"/>
          </p:nvPr>
        </p:nvSpPr>
        <p:spPr>
          <a:xfrm>
            <a:off x="4434900" y="4773168"/>
            <a:ext cx="274200" cy="274200"/>
          </a:xfrm>
          <a:prstGeom prst="rect">
            <a:avLst/>
          </a:prstGeom>
          <a:solidFill>
            <a:schemeClr val="accent3"/>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6"/>
                </a:solidFill>
              </a:rPr>
              <a:t>‹#›</a:t>
            </a:fld>
            <a:endParaRPr>
              <a:solidFill>
                <a:schemeClr val="accent6"/>
              </a:solidFill>
            </a:endParaRPr>
          </a:p>
        </p:txBody>
      </p:sp>
      <p:pic>
        <p:nvPicPr>
          <p:cNvPr id="1183" name="Google Shape;1183;p65"/>
          <p:cNvPicPr preferRelativeResize="0"/>
          <p:nvPr/>
        </p:nvPicPr>
        <p:blipFill>
          <a:blip r:embed="rId3">
            <a:alphaModFix/>
          </a:blip>
          <a:stretch>
            <a:fillRect/>
          </a:stretch>
        </p:blipFill>
        <p:spPr>
          <a:xfrm>
            <a:off x="-201525" y="4416588"/>
            <a:ext cx="1490225" cy="1117675"/>
          </a:xfrm>
          <a:prstGeom prst="rect">
            <a:avLst/>
          </a:prstGeom>
          <a:noFill/>
          <a:ln>
            <a:noFill/>
          </a:ln>
          <a:effectLst>
            <a:outerShdw blurRad="57150" rotWithShape="0" algn="bl" dir="5400000" dist="19050">
              <a:srgbClr val="000000">
                <a:alpha val="50000"/>
              </a:srgbClr>
            </a:outerShdw>
          </a:effectLst>
        </p:spPr>
      </p:pic>
      <p:sp>
        <p:nvSpPr>
          <p:cNvPr id="1184" name="Google Shape;1184;p65"/>
          <p:cNvSpPr/>
          <p:nvPr/>
        </p:nvSpPr>
        <p:spPr>
          <a:xfrm rot="5174909">
            <a:off x="2676820" y="187535"/>
            <a:ext cx="428931" cy="508253"/>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66"/>
          <p:cNvSpPr/>
          <p:nvPr/>
        </p:nvSpPr>
        <p:spPr>
          <a:xfrm flipH="1" rot="-7772531">
            <a:off x="-761429" y="3509660"/>
            <a:ext cx="4467101" cy="2931537"/>
          </a:xfrm>
          <a:custGeom>
            <a:rect b="b" l="l" r="r" t="t"/>
            <a:pathLst>
              <a:path extrusionOk="0" h="117270" w="178697">
                <a:moveTo>
                  <a:pt x="65008" y="3813"/>
                </a:moveTo>
                <a:cubicBezTo>
                  <a:pt x="65092" y="3829"/>
                  <a:pt x="65176" y="3845"/>
                  <a:pt x="65260" y="3861"/>
                </a:cubicBezTo>
                <a:cubicBezTo>
                  <a:pt x="65199" y="3843"/>
                  <a:pt x="65114" y="3827"/>
                  <a:pt x="65008" y="3813"/>
                </a:cubicBezTo>
                <a:close/>
                <a:moveTo>
                  <a:pt x="84713" y="8360"/>
                </a:moveTo>
                <a:cubicBezTo>
                  <a:pt x="84725" y="8388"/>
                  <a:pt x="84737" y="8416"/>
                  <a:pt x="84750" y="8445"/>
                </a:cubicBezTo>
                <a:lnTo>
                  <a:pt x="84750" y="8445"/>
                </a:lnTo>
                <a:cubicBezTo>
                  <a:pt x="84740" y="8420"/>
                  <a:pt x="84728" y="8391"/>
                  <a:pt x="84713" y="8360"/>
                </a:cubicBezTo>
                <a:close/>
                <a:moveTo>
                  <a:pt x="76828" y="37383"/>
                </a:moveTo>
                <a:cubicBezTo>
                  <a:pt x="76866" y="37383"/>
                  <a:pt x="76766" y="37537"/>
                  <a:pt x="76658" y="37691"/>
                </a:cubicBezTo>
                <a:lnTo>
                  <a:pt x="76202" y="37965"/>
                </a:lnTo>
                <a:cubicBezTo>
                  <a:pt x="76623" y="37530"/>
                  <a:pt x="76791" y="37383"/>
                  <a:pt x="76828" y="37383"/>
                </a:cubicBezTo>
                <a:close/>
                <a:moveTo>
                  <a:pt x="52258" y="50291"/>
                </a:moveTo>
                <a:lnTo>
                  <a:pt x="52258" y="50291"/>
                </a:lnTo>
                <a:cubicBezTo>
                  <a:pt x="52234" y="50306"/>
                  <a:pt x="52211" y="50321"/>
                  <a:pt x="52190" y="50336"/>
                </a:cubicBezTo>
                <a:cubicBezTo>
                  <a:pt x="52213" y="50321"/>
                  <a:pt x="52235" y="50306"/>
                  <a:pt x="52258" y="50291"/>
                </a:cubicBezTo>
                <a:close/>
                <a:moveTo>
                  <a:pt x="30275" y="63527"/>
                </a:moveTo>
                <a:cubicBezTo>
                  <a:pt x="30233" y="63559"/>
                  <a:pt x="30193" y="63589"/>
                  <a:pt x="30155" y="63619"/>
                </a:cubicBezTo>
                <a:lnTo>
                  <a:pt x="30155" y="63619"/>
                </a:lnTo>
                <a:cubicBezTo>
                  <a:pt x="30195" y="63589"/>
                  <a:pt x="30235" y="63558"/>
                  <a:pt x="30275" y="63527"/>
                </a:cubicBezTo>
                <a:close/>
                <a:moveTo>
                  <a:pt x="28701" y="69085"/>
                </a:moveTo>
                <a:cubicBezTo>
                  <a:pt x="28698" y="69086"/>
                  <a:pt x="28696" y="69088"/>
                  <a:pt x="28694" y="69090"/>
                </a:cubicBezTo>
                <a:cubicBezTo>
                  <a:pt x="28696" y="69088"/>
                  <a:pt x="28698" y="69086"/>
                  <a:pt x="28701" y="69085"/>
                </a:cubicBezTo>
                <a:close/>
                <a:moveTo>
                  <a:pt x="108760" y="88826"/>
                </a:moveTo>
                <a:lnTo>
                  <a:pt x="108760" y="88826"/>
                </a:lnTo>
                <a:cubicBezTo>
                  <a:pt x="108703" y="88874"/>
                  <a:pt x="108660" y="88921"/>
                  <a:pt x="108635" y="88969"/>
                </a:cubicBezTo>
                <a:cubicBezTo>
                  <a:pt x="108576" y="88910"/>
                  <a:pt x="108292" y="88908"/>
                  <a:pt x="108760" y="88826"/>
                </a:cubicBezTo>
                <a:close/>
                <a:moveTo>
                  <a:pt x="109849" y="91070"/>
                </a:moveTo>
                <a:lnTo>
                  <a:pt x="109790" y="91096"/>
                </a:lnTo>
                <a:cubicBezTo>
                  <a:pt x="109811" y="91088"/>
                  <a:pt x="109831" y="91079"/>
                  <a:pt x="109849" y="91070"/>
                </a:cubicBezTo>
                <a:close/>
                <a:moveTo>
                  <a:pt x="108634" y="91338"/>
                </a:moveTo>
                <a:lnTo>
                  <a:pt x="108634" y="91338"/>
                </a:lnTo>
                <a:cubicBezTo>
                  <a:pt x="108651" y="91340"/>
                  <a:pt x="108670" y="91340"/>
                  <a:pt x="108689" y="91340"/>
                </a:cubicBezTo>
                <a:cubicBezTo>
                  <a:pt x="108701" y="91340"/>
                  <a:pt x="108713" y="91340"/>
                  <a:pt x="108726" y="91339"/>
                </a:cubicBezTo>
                <a:cubicBezTo>
                  <a:pt x="108695" y="91339"/>
                  <a:pt x="108664" y="91339"/>
                  <a:pt x="108634" y="91338"/>
                </a:cubicBezTo>
                <a:close/>
                <a:moveTo>
                  <a:pt x="83923" y="95777"/>
                </a:moveTo>
                <a:cubicBezTo>
                  <a:pt x="83915" y="95777"/>
                  <a:pt x="83907" y="95777"/>
                  <a:pt x="83899" y="95777"/>
                </a:cubicBezTo>
                <a:lnTo>
                  <a:pt x="83899" y="95777"/>
                </a:lnTo>
                <a:cubicBezTo>
                  <a:pt x="83884" y="95781"/>
                  <a:pt x="83869" y="95785"/>
                  <a:pt x="83854" y="95789"/>
                </a:cubicBezTo>
                <a:lnTo>
                  <a:pt x="83854" y="95789"/>
                </a:lnTo>
                <a:cubicBezTo>
                  <a:pt x="83877" y="95785"/>
                  <a:pt x="83900" y="95781"/>
                  <a:pt x="83923" y="95777"/>
                </a:cubicBezTo>
                <a:close/>
                <a:moveTo>
                  <a:pt x="83854" y="95789"/>
                </a:moveTo>
                <a:cubicBezTo>
                  <a:pt x="83353" y="95871"/>
                  <a:pt x="83094" y="95907"/>
                  <a:pt x="82920" y="96081"/>
                </a:cubicBezTo>
                <a:cubicBezTo>
                  <a:pt x="83167" y="95980"/>
                  <a:pt x="83495" y="95880"/>
                  <a:pt x="83854" y="95789"/>
                </a:cubicBezTo>
                <a:close/>
                <a:moveTo>
                  <a:pt x="63375" y="99759"/>
                </a:moveTo>
                <a:lnTo>
                  <a:pt x="63375" y="99759"/>
                </a:lnTo>
                <a:cubicBezTo>
                  <a:pt x="62980" y="99941"/>
                  <a:pt x="62281" y="100033"/>
                  <a:pt x="61521" y="100033"/>
                </a:cubicBezTo>
                <a:cubicBezTo>
                  <a:pt x="62038" y="99911"/>
                  <a:pt x="62676" y="99789"/>
                  <a:pt x="63375" y="99759"/>
                </a:cubicBezTo>
                <a:close/>
                <a:moveTo>
                  <a:pt x="3587" y="102616"/>
                </a:moveTo>
                <a:lnTo>
                  <a:pt x="3587" y="102616"/>
                </a:lnTo>
                <a:cubicBezTo>
                  <a:pt x="3735" y="102745"/>
                  <a:pt x="3864" y="102845"/>
                  <a:pt x="3969" y="102917"/>
                </a:cubicBezTo>
                <a:lnTo>
                  <a:pt x="3969" y="102917"/>
                </a:lnTo>
                <a:cubicBezTo>
                  <a:pt x="3840" y="102821"/>
                  <a:pt x="3713" y="102720"/>
                  <a:pt x="3587" y="102616"/>
                </a:cubicBezTo>
                <a:close/>
                <a:moveTo>
                  <a:pt x="175417" y="104611"/>
                </a:moveTo>
                <a:cubicBezTo>
                  <a:pt x="175419" y="104611"/>
                  <a:pt x="175418" y="104615"/>
                  <a:pt x="175414" y="104622"/>
                </a:cubicBezTo>
                <a:cubicBezTo>
                  <a:pt x="175353" y="104683"/>
                  <a:pt x="175080" y="104957"/>
                  <a:pt x="174715" y="105321"/>
                </a:cubicBezTo>
                <a:cubicBezTo>
                  <a:pt x="174745" y="105291"/>
                  <a:pt x="174745" y="105261"/>
                  <a:pt x="174745" y="105230"/>
                </a:cubicBezTo>
                <a:cubicBezTo>
                  <a:pt x="175225" y="104804"/>
                  <a:pt x="175401" y="104611"/>
                  <a:pt x="175417" y="104611"/>
                </a:cubicBezTo>
                <a:close/>
                <a:moveTo>
                  <a:pt x="17029" y="106394"/>
                </a:moveTo>
                <a:cubicBezTo>
                  <a:pt x="16922" y="106401"/>
                  <a:pt x="16831" y="106411"/>
                  <a:pt x="16754" y="106422"/>
                </a:cubicBezTo>
                <a:lnTo>
                  <a:pt x="16754" y="106422"/>
                </a:lnTo>
                <a:cubicBezTo>
                  <a:pt x="16853" y="106412"/>
                  <a:pt x="16945" y="106402"/>
                  <a:pt x="17029" y="106394"/>
                </a:cubicBezTo>
                <a:close/>
                <a:moveTo>
                  <a:pt x="163438" y="112312"/>
                </a:moveTo>
                <a:cubicBezTo>
                  <a:pt x="163417" y="112330"/>
                  <a:pt x="163394" y="112349"/>
                  <a:pt x="163370" y="112367"/>
                </a:cubicBezTo>
                <a:lnTo>
                  <a:pt x="163370" y="112367"/>
                </a:lnTo>
                <a:cubicBezTo>
                  <a:pt x="163394" y="112349"/>
                  <a:pt x="163417" y="112331"/>
                  <a:pt x="163438" y="112312"/>
                </a:cubicBezTo>
                <a:close/>
                <a:moveTo>
                  <a:pt x="61704" y="1"/>
                </a:moveTo>
                <a:cubicBezTo>
                  <a:pt x="61157" y="1"/>
                  <a:pt x="60883" y="183"/>
                  <a:pt x="60518" y="305"/>
                </a:cubicBezTo>
                <a:cubicBezTo>
                  <a:pt x="60344" y="348"/>
                  <a:pt x="60143" y="385"/>
                  <a:pt x="59871" y="385"/>
                </a:cubicBezTo>
                <a:cubicBezTo>
                  <a:pt x="59572" y="385"/>
                  <a:pt x="59189" y="341"/>
                  <a:pt x="58664" y="214"/>
                </a:cubicBezTo>
                <a:lnTo>
                  <a:pt x="58664" y="214"/>
                </a:lnTo>
                <a:cubicBezTo>
                  <a:pt x="58968" y="335"/>
                  <a:pt x="59363" y="487"/>
                  <a:pt x="58634" y="517"/>
                </a:cubicBezTo>
                <a:cubicBezTo>
                  <a:pt x="57525" y="443"/>
                  <a:pt x="56413" y="409"/>
                  <a:pt x="55299" y="409"/>
                </a:cubicBezTo>
                <a:cubicBezTo>
                  <a:pt x="50942" y="409"/>
                  <a:pt x="46546" y="928"/>
                  <a:pt x="42190" y="1581"/>
                </a:cubicBezTo>
                <a:cubicBezTo>
                  <a:pt x="36718" y="2432"/>
                  <a:pt x="31278" y="3466"/>
                  <a:pt x="25806" y="4135"/>
                </a:cubicBezTo>
                <a:cubicBezTo>
                  <a:pt x="26024" y="4121"/>
                  <a:pt x="26190" y="4115"/>
                  <a:pt x="26310" y="4115"/>
                </a:cubicBezTo>
                <a:cubicBezTo>
                  <a:pt x="27017" y="4115"/>
                  <a:pt x="26189" y="4326"/>
                  <a:pt x="25229" y="4560"/>
                </a:cubicBezTo>
                <a:cubicBezTo>
                  <a:pt x="25313" y="4546"/>
                  <a:pt x="25379" y="4540"/>
                  <a:pt x="25430" y="4540"/>
                </a:cubicBezTo>
                <a:cubicBezTo>
                  <a:pt x="25815" y="4540"/>
                  <a:pt x="25311" y="4909"/>
                  <a:pt x="25472" y="5016"/>
                </a:cubicBezTo>
                <a:cubicBezTo>
                  <a:pt x="23952" y="5229"/>
                  <a:pt x="22432" y="5411"/>
                  <a:pt x="20913" y="5654"/>
                </a:cubicBezTo>
                <a:cubicBezTo>
                  <a:pt x="20214" y="6323"/>
                  <a:pt x="16171" y="6961"/>
                  <a:pt x="15837" y="7569"/>
                </a:cubicBezTo>
                <a:lnTo>
                  <a:pt x="17204" y="7083"/>
                </a:lnTo>
                <a:lnTo>
                  <a:pt x="17204" y="7083"/>
                </a:lnTo>
                <a:cubicBezTo>
                  <a:pt x="16353" y="7630"/>
                  <a:pt x="17113" y="7752"/>
                  <a:pt x="18025" y="7843"/>
                </a:cubicBezTo>
                <a:cubicBezTo>
                  <a:pt x="18967" y="7934"/>
                  <a:pt x="20092" y="7995"/>
                  <a:pt x="20062" y="8360"/>
                </a:cubicBezTo>
                <a:cubicBezTo>
                  <a:pt x="21977" y="7174"/>
                  <a:pt x="25746" y="7873"/>
                  <a:pt x="28968" y="6232"/>
                </a:cubicBezTo>
                <a:cubicBezTo>
                  <a:pt x="28997" y="6231"/>
                  <a:pt x="29023" y="6230"/>
                  <a:pt x="29046" y="6230"/>
                </a:cubicBezTo>
                <a:cubicBezTo>
                  <a:pt x="29657" y="6230"/>
                  <a:pt x="28376" y="6600"/>
                  <a:pt x="28816" y="6688"/>
                </a:cubicBezTo>
                <a:cubicBezTo>
                  <a:pt x="29606" y="6171"/>
                  <a:pt x="30639" y="5867"/>
                  <a:pt x="32615" y="5624"/>
                </a:cubicBezTo>
                <a:lnTo>
                  <a:pt x="32615" y="5624"/>
                </a:lnTo>
                <a:lnTo>
                  <a:pt x="32402" y="5745"/>
                </a:lnTo>
                <a:cubicBezTo>
                  <a:pt x="35138" y="5168"/>
                  <a:pt x="37114" y="4864"/>
                  <a:pt x="39180" y="4621"/>
                </a:cubicBezTo>
                <a:cubicBezTo>
                  <a:pt x="41247" y="4378"/>
                  <a:pt x="43405" y="4195"/>
                  <a:pt x="46506" y="3952"/>
                </a:cubicBezTo>
                <a:lnTo>
                  <a:pt x="46020" y="3648"/>
                </a:lnTo>
                <a:cubicBezTo>
                  <a:pt x="46524" y="3602"/>
                  <a:pt x="46877" y="3587"/>
                  <a:pt x="47155" y="3587"/>
                </a:cubicBezTo>
                <a:cubicBezTo>
                  <a:pt x="47615" y="3587"/>
                  <a:pt x="47871" y="3629"/>
                  <a:pt x="48269" y="3648"/>
                </a:cubicBezTo>
                <a:cubicBezTo>
                  <a:pt x="48696" y="3460"/>
                  <a:pt x="48585" y="3407"/>
                  <a:pt x="48234" y="3407"/>
                </a:cubicBezTo>
                <a:cubicBezTo>
                  <a:pt x="47960" y="3407"/>
                  <a:pt x="47540" y="3439"/>
                  <a:pt x="47114" y="3466"/>
                </a:cubicBezTo>
                <a:cubicBezTo>
                  <a:pt x="46692" y="3507"/>
                  <a:pt x="46265" y="3547"/>
                  <a:pt x="45981" y="3547"/>
                </a:cubicBezTo>
                <a:cubicBezTo>
                  <a:pt x="45630" y="3547"/>
                  <a:pt x="45498" y="3485"/>
                  <a:pt x="45868" y="3283"/>
                </a:cubicBezTo>
                <a:lnTo>
                  <a:pt x="45868" y="3283"/>
                </a:lnTo>
                <a:cubicBezTo>
                  <a:pt x="46146" y="3358"/>
                  <a:pt x="46561" y="3387"/>
                  <a:pt x="47067" y="3387"/>
                </a:cubicBezTo>
                <a:cubicBezTo>
                  <a:pt x="48219" y="3387"/>
                  <a:pt x="49846" y="3237"/>
                  <a:pt x="51430" y="3131"/>
                </a:cubicBezTo>
                <a:cubicBezTo>
                  <a:pt x="52317" y="3084"/>
                  <a:pt x="53195" y="3051"/>
                  <a:pt x="53972" y="3051"/>
                </a:cubicBezTo>
                <a:cubicBezTo>
                  <a:pt x="55192" y="3051"/>
                  <a:pt x="56165" y="3133"/>
                  <a:pt x="56536" y="3375"/>
                </a:cubicBezTo>
                <a:cubicBezTo>
                  <a:pt x="58573" y="3375"/>
                  <a:pt x="55929" y="2979"/>
                  <a:pt x="57965" y="2949"/>
                </a:cubicBezTo>
                <a:lnTo>
                  <a:pt x="57965" y="2949"/>
                </a:lnTo>
                <a:lnTo>
                  <a:pt x="58512" y="3192"/>
                </a:lnTo>
                <a:lnTo>
                  <a:pt x="59029" y="2888"/>
                </a:lnTo>
                <a:cubicBezTo>
                  <a:pt x="60397" y="2979"/>
                  <a:pt x="61035" y="3283"/>
                  <a:pt x="61096" y="3466"/>
                </a:cubicBezTo>
                <a:cubicBezTo>
                  <a:pt x="61029" y="3460"/>
                  <a:pt x="60951" y="3457"/>
                  <a:pt x="60867" y="3457"/>
                </a:cubicBezTo>
                <a:cubicBezTo>
                  <a:pt x="60529" y="3457"/>
                  <a:pt x="60087" y="3496"/>
                  <a:pt x="59819" y="3496"/>
                </a:cubicBezTo>
                <a:cubicBezTo>
                  <a:pt x="60670" y="3648"/>
                  <a:pt x="61886" y="3679"/>
                  <a:pt x="62980" y="3709"/>
                </a:cubicBezTo>
                <a:cubicBezTo>
                  <a:pt x="63831" y="3733"/>
                  <a:pt x="64585" y="3758"/>
                  <a:pt x="65008" y="3813"/>
                </a:cubicBezTo>
                <a:lnTo>
                  <a:pt x="65008" y="3813"/>
                </a:lnTo>
                <a:cubicBezTo>
                  <a:pt x="64454" y="3708"/>
                  <a:pt x="63899" y="3606"/>
                  <a:pt x="63345" y="3527"/>
                </a:cubicBezTo>
                <a:lnTo>
                  <a:pt x="63345" y="3527"/>
                </a:lnTo>
                <a:cubicBezTo>
                  <a:pt x="66111" y="3618"/>
                  <a:pt x="69151" y="4104"/>
                  <a:pt x="72038" y="4864"/>
                </a:cubicBezTo>
                <a:cubicBezTo>
                  <a:pt x="74926" y="5654"/>
                  <a:pt x="77631" y="6779"/>
                  <a:pt x="79850" y="8086"/>
                </a:cubicBezTo>
                <a:lnTo>
                  <a:pt x="79637" y="7721"/>
                </a:lnTo>
                <a:lnTo>
                  <a:pt x="79637" y="7721"/>
                </a:lnTo>
                <a:cubicBezTo>
                  <a:pt x="80488" y="8208"/>
                  <a:pt x="81035" y="8633"/>
                  <a:pt x="81461" y="8998"/>
                </a:cubicBezTo>
                <a:cubicBezTo>
                  <a:pt x="81886" y="9332"/>
                  <a:pt x="82130" y="9667"/>
                  <a:pt x="82403" y="9970"/>
                </a:cubicBezTo>
                <a:cubicBezTo>
                  <a:pt x="82555" y="10122"/>
                  <a:pt x="82677" y="10305"/>
                  <a:pt x="82798" y="10487"/>
                </a:cubicBezTo>
                <a:cubicBezTo>
                  <a:pt x="82950" y="10670"/>
                  <a:pt x="83102" y="10852"/>
                  <a:pt x="83285" y="11095"/>
                </a:cubicBezTo>
                <a:cubicBezTo>
                  <a:pt x="83437" y="11338"/>
                  <a:pt x="83649" y="11612"/>
                  <a:pt x="83862" y="11946"/>
                </a:cubicBezTo>
                <a:cubicBezTo>
                  <a:pt x="83984" y="12098"/>
                  <a:pt x="84105" y="12281"/>
                  <a:pt x="84227" y="12463"/>
                </a:cubicBezTo>
                <a:cubicBezTo>
                  <a:pt x="84288" y="12554"/>
                  <a:pt x="84349" y="12676"/>
                  <a:pt x="84440" y="12767"/>
                </a:cubicBezTo>
                <a:cubicBezTo>
                  <a:pt x="84500" y="12858"/>
                  <a:pt x="84561" y="12980"/>
                  <a:pt x="84622" y="13101"/>
                </a:cubicBezTo>
                <a:lnTo>
                  <a:pt x="84500" y="12980"/>
                </a:lnTo>
                <a:lnTo>
                  <a:pt x="84500" y="12980"/>
                </a:lnTo>
                <a:cubicBezTo>
                  <a:pt x="84774" y="13314"/>
                  <a:pt x="85108" y="13709"/>
                  <a:pt x="85321" y="14195"/>
                </a:cubicBezTo>
                <a:cubicBezTo>
                  <a:pt x="85443" y="14439"/>
                  <a:pt x="85595" y="14682"/>
                  <a:pt x="85686" y="14955"/>
                </a:cubicBezTo>
                <a:cubicBezTo>
                  <a:pt x="85777" y="15199"/>
                  <a:pt x="85868" y="15472"/>
                  <a:pt x="85959" y="15746"/>
                </a:cubicBezTo>
                <a:cubicBezTo>
                  <a:pt x="85882" y="15616"/>
                  <a:pt x="85831" y="15563"/>
                  <a:pt x="85799" y="15563"/>
                </a:cubicBezTo>
                <a:cubicBezTo>
                  <a:pt x="85718" y="15563"/>
                  <a:pt x="85755" y="15905"/>
                  <a:pt x="85777" y="16232"/>
                </a:cubicBezTo>
                <a:cubicBezTo>
                  <a:pt x="85777" y="16522"/>
                  <a:pt x="85753" y="16799"/>
                  <a:pt x="85680" y="16799"/>
                </a:cubicBezTo>
                <a:cubicBezTo>
                  <a:pt x="85638" y="16799"/>
                  <a:pt x="85581" y="16708"/>
                  <a:pt x="85504" y="16475"/>
                </a:cubicBezTo>
                <a:lnTo>
                  <a:pt x="85504" y="16475"/>
                </a:lnTo>
                <a:cubicBezTo>
                  <a:pt x="85564" y="16718"/>
                  <a:pt x="85625" y="16931"/>
                  <a:pt x="85686" y="17113"/>
                </a:cubicBezTo>
                <a:cubicBezTo>
                  <a:pt x="85716" y="17205"/>
                  <a:pt x="85747" y="17296"/>
                  <a:pt x="85777" y="17387"/>
                </a:cubicBezTo>
                <a:cubicBezTo>
                  <a:pt x="85777" y="17478"/>
                  <a:pt x="85777" y="17569"/>
                  <a:pt x="85808" y="17661"/>
                </a:cubicBezTo>
                <a:cubicBezTo>
                  <a:pt x="85838" y="17995"/>
                  <a:pt x="85899" y="18238"/>
                  <a:pt x="85929" y="18451"/>
                </a:cubicBezTo>
                <a:cubicBezTo>
                  <a:pt x="85990" y="18846"/>
                  <a:pt x="85990" y="19059"/>
                  <a:pt x="86051" y="19241"/>
                </a:cubicBezTo>
                <a:cubicBezTo>
                  <a:pt x="86081" y="19393"/>
                  <a:pt x="86142" y="19515"/>
                  <a:pt x="86233" y="19788"/>
                </a:cubicBezTo>
                <a:cubicBezTo>
                  <a:pt x="86263" y="20062"/>
                  <a:pt x="86324" y="20427"/>
                  <a:pt x="86355" y="21186"/>
                </a:cubicBezTo>
                <a:lnTo>
                  <a:pt x="85899" y="21734"/>
                </a:lnTo>
                <a:cubicBezTo>
                  <a:pt x="85899" y="21977"/>
                  <a:pt x="85899" y="22190"/>
                  <a:pt x="85899" y="22372"/>
                </a:cubicBezTo>
                <a:cubicBezTo>
                  <a:pt x="85899" y="22554"/>
                  <a:pt x="85868" y="22706"/>
                  <a:pt x="85838" y="22919"/>
                </a:cubicBezTo>
                <a:cubicBezTo>
                  <a:pt x="85777" y="23132"/>
                  <a:pt x="85716" y="23375"/>
                  <a:pt x="85625" y="23709"/>
                </a:cubicBezTo>
                <a:cubicBezTo>
                  <a:pt x="85504" y="24013"/>
                  <a:pt x="85352" y="24408"/>
                  <a:pt x="85139" y="24925"/>
                </a:cubicBezTo>
                <a:cubicBezTo>
                  <a:pt x="85281" y="24466"/>
                  <a:pt x="85284" y="24320"/>
                  <a:pt x="85219" y="24320"/>
                </a:cubicBezTo>
                <a:cubicBezTo>
                  <a:pt x="85159" y="24320"/>
                  <a:pt x="85043" y="24444"/>
                  <a:pt x="84926" y="24560"/>
                </a:cubicBezTo>
                <a:cubicBezTo>
                  <a:pt x="84823" y="24664"/>
                  <a:pt x="84720" y="24756"/>
                  <a:pt x="84656" y="24756"/>
                </a:cubicBezTo>
                <a:cubicBezTo>
                  <a:pt x="84570" y="24756"/>
                  <a:pt x="84556" y="24586"/>
                  <a:pt x="84713" y="24044"/>
                </a:cubicBezTo>
                <a:lnTo>
                  <a:pt x="84713" y="24044"/>
                </a:lnTo>
                <a:cubicBezTo>
                  <a:pt x="83467" y="25898"/>
                  <a:pt x="82586" y="27326"/>
                  <a:pt x="81826" y="28542"/>
                </a:cubicBezTo>
                <a:cubicBezTo>
                  <a:pt x="81431" y="29120"/>
                  <a:pt x="81066" y="29636"/>
                  <a:pt x="80671" y="30062"/>
                </a:cubicBezTo>
                <a:cubicBezTo>
                  <a:pt x="80245" y="30487"/>
                  <a:pt x="79820" y="30852"/>
                  <a:pt x="79272" y="31065"/>
                </a:cubicBezTo>
                <a:cubicBezTo>
                  <a:pt x="79090" y="31452"/>
                  <a:pt x="79091" y="31609"/>
                  <a:pt x="79206" y="31609"/>
                </a:cubicBezTo>
                <a:cubicBezTo>
                  <a:pt x="79397" y="31609"/>
                  <a:pt x="79903" y="31172"/>
                  <a:pt x="80397" y="30639"/>
                </a:cubicBezTo>
                <a:cubicBezTo>
                  <a:pt x="80579" y="30427"/>
                  <a:pt x="80792" y="30214"/>
                  <a:pt x="80975" y="30032"/>
                </a:cubicBezTo>
                <a:cubicBezTo>
                  <a:pt x="81157" y="29819"/>
                  <a:pt x="81309" y="29636"/>
                  <a:pt x="81431" y="29484"/>
                </a:cubicBezTo>
                <a:cubicBezTo>
                  <a:pt x="81583" y="29313"/>
                  <a:pt x="81687" y="29202"/>
                  <a:pt x="81699" y="29202"/>
                </a:cubicBezTo>
                <a:lnTo>
                  <a:pt x="81699" y="29202"/>
                </a:lnTo>
                <a:cubicBezTo>
                  <a:pt x="81707" y="29202"/>
                  <a:pt x="81681" y="29241"/>
                  <a:pt x="81613" y="29332"/>
                </a:cubicBezTo>
                <a:cubicBezTo>
                  <a:pt x="81709" y="29264"/>
                  <a:pt x="81774" y="29233"/>
                  <a:pt x="81812" y="29233"/>
                </a:cubicBezTo>
                <a:cubicBezTo>
                  <a:pt x="81945" y="29233"/>
                  <a:pt x="81767" y="29605"/>
                  <a:pt x="81461" y="30123"/>
                </a:cubicBezTo>
                <a:cubicBezTo>
                  <a:pt x="81248" y="30457"/>
                  <a:pt x="80975" y="30822"/>
                  <a:pt x="80671" y="31187"/>
                </a:cubicBezTo>
                <a:cubicBezTo>
                  <a:pt x="80397" y="31521"/>
                  <a:pt x="80093" y="31886"/>
                  <a:pt x="79789" y="32129"/>
                </a:cubicBezTo>
                <a:cubicBezTo>
                  <a:pt x="79242" y="32676"/>
                  <a:pt x="78634" y="32950"/>
                  <a:pt x="77783" y="33405"/>
                </a:cubicBezTo>
                <a:cubicBezTo>
                  <a:pt x="77357" y="33649"/>
                  <a:pt x="76871" y="33922"/>
                  <a:pt x="76324" y="34287"/>
                </a:cubicBezTo>
                <a:cubicBezTo>
                  <a:pt x="75798" y="34667"/>
                  <a:pt x="75187" y="35103"/>
                  <a:pt x="74493" y="35677"/>
                </a:cubicBezTo>
                <a:lnTo>
                  <a:pt x="74493" y="35677"/>
                </a:lnTo>
                <a:cubicBezTo>
                  <a:pt x="74710" y="35489"/>
                  <a:pt x="74714" y="35420"/>
                  <a:pt x="74987" y="35229"/>
                </a:cubicBezTo>
                <a:lnTo>
                  <a:pt x="74987" y="35229"/>
                </a:lnTo>
                <a:cubicBezTo>
                  <a:pt x="73771" y="35989"/>
                  <a:pt x="73011" y="37235"/>
                  <a:pt x="71430" y="38056"/>
                </a:cubicBezTo>
                <a:cubicBezTo>
                  <a:pt x="71187" y="38542"/>
                  <a:pt x="70731" y="38877"/>
                  <a:pt x="70336" y="39181"/>
                </a:cubicBezTo>
                <a:cubicBezTo>
                  <a:pt x="69941" y="39485"/>
                  <a:pt x="69637" y="39728"/>
                  <a:pt x="69728" y="40062"/>
                </a:cubicBezTo>
                <a:cubicBezTo>
                  <a:pt x="70640" y="39333"/>
                  <a:pt x="71552" y="38573"/>
                  <a:pt x="72433" y="37813"/>
                </a:cubicBezTo>
                <a:lnTo>
                  <a:pt x="72433" y="37813"/>
                </a:lnTo>
                <a:cubicBezTo>
                  <a:pt x="70974" y="39150"/>
                  <a:pt x="69880" y="40883"/>
                  <a:pt x="66962" y="42524"/>
                </a:cubicBezTo>
                <a:cubicBezTo>
                  <a:pt x="67114" y="42281"/>
                  <a:pt x="67813" y="41551"/>
                  <a:pt x="68330" y="41096"/>
                </a:cubicBezTo>
                <a:lnTo>
                  <a:pt x="68330" y="41096"/>
                </a:lnTo>
                <a:cubicBezTo>
                  <a:pt x="67418" y="41521"/>
                  <a:pt x="66871" y="42281"/>
                  <a:pt x="65959" y="42707"/>
                </a:cubicBezTo>
                <a:cubicBezTo>
                  <a:pt x="65838" y="42068"/>
                  <a:pt x="69394" y="40123"/>
                  <a:pt x="70792" y="38451"/>
                </a:cubicBezTo>
                <a:lnTo>
                  <a:pt x="70792" y="38451"/>
                </a:lnTo>
                <a:cubicBezTo>
                  <a:pt x="70037" y="38792"/>
                  <a:pt x="68579" y="40363"/>
                  <a:pt x="68280" y="40363"/>
                </a:cubicBezTo>
                <a:cubicBezTo>
                  <a:pt x="68206" y="40363"/>
                  <a:pt x="68203" y="40267"/>
                  <a:pt x="68300" y="40032"/>
                </a:cubicBezTo>
                <a:lnTo>
                  <a:pt x="68300" y="40032"/>
                </a:lnTo>
                <a:cubicBezTo>
                  <a:pt x="67540" y="41612"/>
                  <a:pt x="65169" y="42159"/>
                  <a:pt x="63345" y="44135"/>
                </a:cubicBezTo>
                <a:lnTo>
                  <a:pt x="63284" y="43740"/>
                </a:lnTo>
                <a:cubicBezTo>
                  <a:pt x="62980" y="44014"/>
                  <a:pt x="62372" y="44652"/>
                  <a:pt x="61734" y="45047"/>
                </a:cubicBezTo>
                <a:lnTo>
                  <a:pt x="62616" y="43892"/>
                </a:lnTo>
                <a:lnTo>
                  <a:pt x="62616" y="43892"/>
                </a:lnTo>
                <a:cubicBezTo>
                  <a:pt x="61096" y="45412"/>
                  <a:pt x="59029" y="45868"/>
                  <a:pt x="57448" y="47144"/>
                </a:cubicBezTo>
                <a:cubicBezTo>
                  <a:pt x="58779" y="46280"/>
                  <a:pt x="59259" y="46041"/>
                  <a:pt x="59424" y="46041"/>
                </a:cubicBezTo>
                <a:cubicBezTo>
                  <a:pt x="59627" y="46041"/>
                  <a:pt x="59352" y="46403"/>
                  <a:pt x="59606" y="46403"/>
                </a:cubicBezTo>
                <a:cubicBezTo>
                  <a:pt x="59696" y="46403"/>
                  <a:pt x="59853" y="46357"/>
                  <a:pt x="60123" y="46232"/>
                </a:cubicBezTo>
                <a:lnTo>
                  <a:pt x="60123" y="46232"/>
                </a:lnTo>
                <a:cubicBezTo>
                  <a:pt x="55978" y="49470"/>
                  <a:pt x="57073" y="47106"/>
                  <a:pt x="52258" y="50291"/>
                </a:cubicBezTo>
                <a:lnTo>
                  <a:pt x="52258" y="50291"/>
                </a:lnTo>
                <a:cubicBezTo>
                  <a:pt x="52776" y="49956"/>
                  <a:pt x="53866" y="49423"/>
                  <a:pt x="54106" y="49423"/>
                </a:cubicBezTo>
                <a:cubicBezTo>
                  <a:pt x="54202" y="49423"/>
                  <a:pt x="54162" y="49509"/>
                  <a:pt x="53892" y="49728"/>
                </a:cubicBezTo>
                <a:cubicBezTo>
                  <a:pt x="52889" y="50275"/>
                  <a:pt x="51552" y="50913"/>
                  <a:pt x="50883" y="51126"/>
                </a:cubicBezTo>
                <a:cubicBezTo>
                  <a:pt x="49668" y="51902"/>
                  <a:pt x="49448" y="52104"/>
                  <a:pt x="49587" y="52104"/>
                </a:cubicBezTo>
                <a:cubicBezTo>
                  <a:pt x="49737" y="52104"/>
                  <a:pt x="50307" y="51868"/>
                  <a:pt x="50491" y="51868"/>
                </a:cubicBezTo>
                <a:cubicBezTo>
                  <a:pt x="50596" y="51868"/>
                  <a:pt x="50575" y="51946"/>
                  <a:pt x="50275" y="52190"/>
                </a:cubicBezTo>
                <a:cubicBezTo>
                  <a:pt x="48907" y="52494"/>
                  <a:pt x="48725" y="53345"/>
                  <a:pt x="47327" y="54348"/>
                </a:cubicBezTo>
                <a:lnTo>
                  <a:pt x="47144" y="54044"/>
                </a:lnTo>
                <a:cubicBezTo>
                  <a:pt x="43193" y="56141"/>
                  <a:pt x="46536" y="55290"/>
                  <a:pt x="42950" y="57144"/>
                </a:cubicBezTo>
                <a:lnTo>
                  <a:pt x="44135" y="55837"/>
                </a:lnTo>
                <a:lnTo>
                  <a:pt x="44135" y="55837"/>
                </a:lnTo>
                <a:lnTo>
                  <a:pt x="42402" y="57023"/>
                </a:lnTo>
                <a:lnTo>
                  <a:pt x="42554" y="56445"/>
                </a:lnTo>
                <a:lnTo>
                  <a:pt x="42554" y="56445"/>
                </a:lnTo>
                <a:cubicBezTo>
                  <a:pt x="40761" y="57874"/>
                  <a:pt x="40123" y="58178"/>
                  <a:pt x="38147" y="59242"/>
                </a:cubicBezTo>
                <a:cubicBezTo>
                  <a:pt x="38168" y="59240"/>
                  <a:pt x="38187" y="59238"/>
                  <a:pt x="38206" y="59238"/>
                </a:cubicBezTo>
                <a:cubicBezTo>
                  <a:pt x="38688" y="59238"/>
                  <a:pt x="38178" y="60009"/>
                  <a:pt x="36566" y="61005"/>
                </a:cubicBezTo>
                <a:cubicBezTo>
                  <a:pt x="36309" y="61109"/>
                  <a:pt x="36174" y="61143"/>
                  <a:pt x="36103" y="61143"/>
                </a:cubicBezTo>
                <a:cubicBezTo>
                  <a:pt x="35972" y="61143"/>
                  <a:pt x="36059" y="61027"/>
                  <a:pt x="35997" y="61027"/>
                </a:cubicBezTo>
                <a:cubicBezTo>
                  <a:pt x="35927" y="61027"/>
                  <a:pt x="35661" y="61178"/>
                  <a:pt x="34652" y="61825"/>
                </a:cubicBezTo>
                <a:cubicBezTo>
                  <a:pt x="35077" y="61278"/>
                  <a:pt x="35533" y="60670"/>
                  <a:pt x="36749" y="60336"/>
                </a:cubicBezTo>
                <a:cubicBezTo>
                  <a:pt x="36779" y="60154"/>
                  <a:pt x="37144" y="59819"/>
                  <a:pt x="37205" y="59637"/>
                </a:cubicBezTo>
                <a:lnTo>
                  <a:pt x="37205" y="59637"/>
                </a:lnTo>
                <a:cubicBezTo>
                  <a:pt x="35837" y="60184"/>
                  <a:pt x="34044" y="61491"/>
                  <a:pt x="33193" y="62038"/>
                </a:cubicBezTo>
                <a:cubicBezTo>
                  <a:pt x="33527" y="61856"/>
                  <a:pt x="33952" y="61613"/>
                  <a:pt x="34165" y="61521"/>
                </a:cubicBezTo>
                <a:lnTo>
                  <a:pt x="34165" y="61521"/>
                </a:lnTo>
                <a:lnTo>
                  <a:pt x="30974" y="64105"/>
                </a:lnTo>
                <a:cubicBezTo>
                  <a:pt x="30837" y="64160"/>
                  <a:pt x="30749" y="64184"/>
                  <a:pt x="30700" y="64184"/>
                </a:cubicBezTo>
                <a:cubicBezTo>
                  <a:pt x="30530" y="64184"/>
                  <a:pt x="30813" y="63901"/>
                  <a:pt x="31095" y="63619"/>
                </a:cubicBezTo>
                <a:lnTo>
                  <a:pt x="31095" y="63619"/>
                </a:lnTo>
                <a:cubicBezTo>
                  <a:pt x="30427" y="64075"/>
                  <a:pt x="30031" y="64531"/>
                  <a:pt x="29028" y="65199"/>
                </a:cubicBezTo>
                <a:cubicBezTo>
                  <a:pt x="29117" y="64816"/>
                  <a:pt x="28919" y="64576"/>
                  <a:pt x="30155" y="63619"/>
                </a:cubicBezTo>
                <a:lnTo>
                  <a:pt x="30155" y="63619"/>
                </a:lnTo>
                <a:cubicBezTo>
                  <a:pt x="29161" y="64379"/>
                  <a:pt x="28168" y="65139"/>
                  <a:pt x="27174" y="65898"/>
                </a:cubicBezTo>
                <a:cubicBezTo>
                  <a:pt x="26953" y="65923"/>
                  <a:pt x="25861" y="66423"/>
                  <a:pt x="25640" y="66423"/>
                </a:cubicBezTo>
                <a:cubicBezTo>
                  <a:pt x="25587" y="66423"/>
                  <a:pt x="25584" y="66394"/>
                  <a:pt x="25654" y="66324"/>
                </a:cubicBezTo>
                <a:lnTo>
                  <a:pt x="25654" y="66324"/>
                </a:lnTo>
                <a:cubicBezTo>
                  <a:pt x="23770" y="67357"/>
                  <a:pt x="21551" y="69728"/>
                  <a:pt x="19089" y="71218"/>
                </a:cubicBezTo>
                <a:cubicBezTo>
                  <a:pt x="18998" y="71339"/>
                  <a:pt x="18785" y="71552"/>
                  <a:pt x="18299" y="71947"/>
                </a:cubicBezTo>
                <a:cubicBezTo>
                  <a:pt x="16080" y="73497"/>
                  <a:pt x="13922" y="74652"/>
                  <a:pt x="11703" y="77084"/>
                </a:cubicBezTo>
                <a:cubicBezTo>
                  <a:pt x="11125" y="77327"/>
                  <a:pt x="10517" y="77601"/>
                  <a:pt x="9940" y="77874"/>
                </a:cubicBezTo>
                <a:cubicBezTo>
                  <a:pt x="9441" y="78373"/>
                  <a:pt x="9397" y="78508"/>
                  <a:pt x="9529" y="78508"/>
                </a:cubicBezTo>
                <a:cubicBezTo>
                  <a:pt x="9639" y="78508"/>
                  <a:pt x="9869" y="78416"/>
                  <a:pt x="10061" y="78361"/>
                </a:cubicBezTo>
                <a:cubicBezTo>
                  <a:pt x="10164" y="78324"/>
                  <a:pt x="10255" y="78296"/>
                  <a:pt x="10315" y="78296"/>
                </a:cubicBezTo>
                <a:cubicBezTo>
                  <a:pt x="10504" y="78296"/>
                  <a:pt x="10372" y="78574"/>
                  <a:pt x="9241" y="79728"/>
                </a:cubicBezTo>
                <a:cubicBezTo>
                  <a:pt x="8754" y="80275"/>
                  <a:pt x="8420" y="80579"/>
                  <a:pt x="8207" y="80731"/>
                </a:cubicBezTo>
                <a:cubicBezTo>
                  <a:pt x="8062" y="80835"/>
                  <a:pt x="7973" y="80882"/>
                  <a:pt x="7903" y="80882"/>
                </a:cubicBezTo>
                <a:cubicBezTo>
                  <a:pt x="7870" y="80882"/>
                  <a:pt x="7841" y="80872"/>
                  <a:pt x="7812" y="80853"/>
                </a:cubicBezTo>
                <a:cubicBezTo>
                  <a:pt x="7732" y="80813"/>
                  <a:pt x="7705" y="80668"/>
                  <a:pt x="7575" y="80668"/>
                </a:cubicBezTo>
                <a:cubicBezTo>
                  <a:pt x="7507" y="80668"/>
                  <a:pt x="7411" y="80708"/>
                  <a:pt x="7265" y="80823"/>
                </a:cubicBezTo>
                <a:cubicBezTo>
                  <a:pt x="7052" y="81157"/>
                  <a:pt x="6809" y="81522"/>
                  <a:pt x="6505" y="81947"/>
                </a:cubicBezTo>
                <a:cubicBezTo>
                  <a:pt x="6232" y="82403"/>
                  <a:pt x="5928" y="82859"/>
                  <a:pt x="5563" y="83345"/>
                </a:cubicBezTo>
                <a:cubicBezTo>
                  <a:pt x="5228" y="83862"/>
                  <a:pt x="4864" y="84379"/>
                  <a:pt x="4438" y="84926"/>
                </a:cubicBezTo>
                <a:cubicBezTo>
                  <a:pt x="4043" y="85473"/>
                  <a:pt x="3587" y="85990"/>
                  <a:pt x="3131" y="86567"/>
                </a:cubicBezTo>
                <a:cubicBezTo>
                  <a:pt x="3222" y="86355"/>
                  <a:pt x="3344" y="86142"/>
                  <a:pt x="3466" y="85959"/>
                </a:cubicBezTo>
                <a:cubicBezTo>
                  <a:pt x="3587" y="85777"/>
                  <a:pt x="3709" y="85595"/>
                  <a:pt x="3830" y="85443"/>
                </a:cubicBezTo>
                <a:cubicBezTo>
                  <a:pt x="4043" y="85078"/>
                  <a:pt x="4286" y="84744"/>
                  <a:pt x="4529" y="84409"/>
                </a:cubicBezTo>
                <a:lnTo>
                  <a:pt x="4529" y="84409"/>
                </a:lnTo>
                <a:cubicBezTo>
                  <a:pt x="4256" y="84652"/>
                  <a:pt x="4013" y="84926"/>
                  <a:pt x="3769" y="85200"/>
                </a:cubicBezTo>
                <a:cubicBezTo>
                  <a:pt x="3526" y="85473"/>
                  <a:pt x="3253" y="85716"/>
                  <a:pt x="3010" y="86020"/>
                </a:cubicBezTo>
                <a:cubicBezTo>
                  <a:pt x="3283" y="85382"/>
                  <a:pt x="3587" y="84835"/>
                  <a:pt x="3861" y="84379"/>
                </a:cubicBezTo>
                <a:cubicBezTo>
                  <a:pt x="4104" y="83923"/>
                  <a:pt x="4347" y="83558"/>
                  <a:pt x="4499" y="83315"/>
                </a:cubicBezTo>
                <a:cubicBezTo>
                  <a:pt x="4639" y="83105"/>
                  <a:pt x="4701" y="82986"/>
                  <a:pt x="4648" y="82986"/>
                </a:cubicBezTo>
                <a:cubicBezTo>
                  <a:pt x="4586" y="82986"/>
                  <a:pt x="4365" y="83150"/>
                  <a:pt x="3921" y="83528"/>
                </a:cubicBezTo>
                <a:cubicBezTo>
                  <a:pt x="4073" y="83741"/>
                  <a:pt x="3800" y="84257"/>
                  <a:pt x="3374" y="84987"/>
                </a:cubicBezTo>
                <a:cubicBezTo>
                  <a:pt x="3162" y="85352"/>
                  <a:pt x="2918" y="85747"/>
                  <a:pt x="2645" y="86203"/>
                </a:cubicBezTo>
                <a:cubicBezTo>
                  <a:pt x="2402" y="86659"/>
                  <a:pt x="2098" y="87114"/>
                  <a:pt x="1855" y="87631"/>
                </a:cubicBezTo>
                <a:cubicBezTo>
                  <a:pt x="791" y="89576"/>
                  <a:pt x="152" y="91887"/>
                  <a:pt x="700" y="92191"/>
                </a:cubicBezTo>
                <a:cubicBezTo>
                  <a:pt x="517" y="92677"/>
                  <a:pt x="304" y="93163"/>
                  <a:pt x="213" y="93680"/>
                </a:cubicBezTo>
                <a:cubicBezTo>
                  <a:pt x="244" y="93467"/>
                  <a:pt x="244" y="93315"/>
                  <a:pt x="244" y="93194"/>
                </a:cubicBezTo>
                <a:cubicBezTo>
                  <a:pt x="244" y="93072"/>
                  <a:pt x="274" y="92950"/>
                  <a:pt x="304" y="92707"/>
                </a:cubicBezTo>
                <a:lnTo>
                  <a:pt x="304" y="92707"/>
                </a:lnTo>
                <a:cubicBezTo>
                  <a:pt x="244" y="92890"/>
                  <a:pt x="183" y="93072"/>
                  <a:pt x="152" y="93224"/>
                </a:cubicBezTo>
                <a:cubicBezTo>
                  <a:pt x="122" y="93406"/>
                  <a:pt x="92" y="93558"/>
                  <a:pt x="61" y="93680"/>
                </a:cubicBezTo>
                <a:cubicBezTo>
                  <a:pt x="31" y="93984"/>
                  <a:pt x="0" y="94227"/>
                  <a:pt x="31" y="94440"/>
                </a:cubicBezTo>
                <a:cubicBezTo>
                  <a:pt x="31" y="94653"/>
                  <a:pt x="61" y="94835"/>
                  <a:pt x="122" y="95017"/>
                </a:cubicBezTo>
                <a:cubicBezTo>
                  <a:pt x="152" y="95200"/>
                  <a:pt x="213" y="95352"/>
                  <a:pt x="274" y="95534"/>
                </a:cubicBezTo>
                <a:cubicBezTo>
                  <a:pt x="396" y="95868"/>
                  <a:pt x="548" y="96233"/>
                  <a:pt x="730" y="96719"/>
                </a:cubicBezTo>
                <a:cubicBezTo>
                  <a:pt x="821" y="96993"/>
                  <a:pt x="882" y="97267"/>
                  <a:pt x="973" y="97601"/>
                </a:cubicBezTo>
                <a:cubicBezTo>
                  <a:pt x="1095" y="97935"/>
                  <a:pt x="1216" y="98330"/>
                  <a:pt x="1338" y="98817"/>
                </a:cubicBezTo>
                <a:cubicBezTo>
                  <a:pt x="1338" y="98878"/>
                  <a:pt x="1368" y="98969"/>
                  <a:pt x="1368" y="99030"/>
                </a:cubicBezTo>
                <a:cubicBezTo>
                  <a:pt x="1399" y="99121"/>
                  <a:pt x="1429" y="99212"/>
                  <a:pt x="1459" y="99273"/>
                </a:cubicBezTo>
                <a:cubicBezTo>
                  <a:pt x="1520" y="99455"/>
                  <a:pt x="1551" y="99577"/>
                  <a:pt x="1611" y="99729"/>
                </a:cubicBezTo>
                <a:cubicBezTo>
                  <a:pt x="1703" y="100002"/>
                  <a:pt x="1794" y="100215"/>
                  <a:pt x="1855" y="100367"/>
                </a:cubicBezTo>
                <a:cubicBezTo>
                  <a:pt x="1885" y="100519"/>
                  <a:pt x="1915" y="100610"/>
                  <a:pt x="1885" y="100610"/>
                </a:cubicBezTo>
                <a:cubicBezTo>
                  <a:pt x="1824" y="100610"/>
                  <a:pt x="1733" y="100519"/>
                  <a:pt x="1581" y="100306"/>
                </a:cubicBezTo>
                <a:lnTo>
                  <a:pt x="1581" y="100306"/>
                </a:lnTo>
                <a:cubicBezTo>
                  <a:pt x="2219" y="101248"/>
                  <a:pt x="3010" y="102039"/>
                  <a:pt x="3861" y="102616"/>
                </a:cubicBezTo>
                <a:cubicBezTo>
                  <a:pt x="4215" y="102909"/>
                  <a:pt x="4319" y="103061"/>
                  <a:pt x="4246" y="103061"/>
                </a:cubicBezTo>
                <a:cubicBezTo>
                  <a:pt x="4204" y="103061"/>
                  <a:pt x="4108" y="103014"/>
                  <a:pt x="3969" y="102917"/>
                </a:cubicBezTo>
                <a:lnTo>
                  <a:pt x="3969" y="102917"/>
                </a:lnTo>
                <a:cubicBezTo>
                  <a:pt x="5120" y="103782"/>
                  <a:pt x="6400" y="104364"/>
                  <a:pt x="7630" y="104774"/>
                </a:cubicBezTo>
                <a:lnTo>
                  <a:pt x="7599" y="104805"/>
                </a:lnTo>
                <a:cubicBezTo>
                  <a:pt x="8238" y="104896"/>
                  <a:pt x="9636" y="105017"/>
                  <a:pt x="10305" y="105048"/>
                </a:cubicBezTo>
                <a:cubicBezTo>
                  <a:pt x="10671" y="105192"/>
                  <a:pt x="10697" y="105231"/>
                  <a:pt x="10593" y="105231"/>
                </a:cubicBezTo>
                <a:cubicBezTo>
                  <a:pt x="10473" y="105231"/>
                  <a:pt x="10180" y="105179"/>
                  <a:pt x="10045" y="105179"/>
                </a:cubicBezTo>
                <a:cubicBezTo>
                  <a:pt x="9978" y="105179"/>
                  <a:pt x="9949" y="105192"/>
                  <a:pt x="10001" y="105230"/>
                </a:cubicBezTo>
                <a:cubicBezTo>
                  <a:pt x="10791" y="105321"/>
                  <a:pt x="11551" y="105382"/>
                  <a:pt x="12311" y="105413"/>
                </a:cubicBezTo>
                <a:cubicBezTo>
                  <a:pt x="12767" y="105610"/>
                  <a:pt x="12508" y="105717"/>
                  <a:pt x="11938" y="105717"/>
                </a:cubicBezTo>
                <a:cubicBezTo>
                  <a:pt x="11368" y="105717"/>
                  <a:pt x="10487" y="105610"/>
                  <a:pt x="9697" y="105382"/>
                </a:cubicBezTo>
                <a:lnTo>
                  <a:pt x="9697" y="105382"/>
                </a:lnTo>
                <a:cubicBezTo>
                  <a:pt x="10639" y="106142"/>
                  <a:pt x="11156" y="106172"/>
                  <a:pt x="11976" y="106172"/>
                </a:cubicBezTo>
                <a:cubicBezTo>
                  <a:pt x="12797" y="106203"/>
                  <a:pt x="13922" y="106203"/>
                  <a:pt x="16201" y="106628"/>
                </a:cubicBezTo>
                <a:cubicBezTo>
                  <a:pt x="15472" y="106628"/>
                  <a:pt x="14742" y="106628"/>
                  <a:pt x="14013" y="106598"/>
                </a:cubicBezTo>
                <a:lnTo>
                  <a:pt x="14013" y="106598"/>
                </a:lnTo>
                <a:cubicBezTo>
                  <a:pt x="15381" y="107328"/>
                  <a:pt x="17113" y="107236"/>
                  <a:pt x="19575" y="107601"/>
                </a:cubicBezTo>
                <a:cubicBezTo>
                  <a:pt x="19271" y="107510"/>
                  <a:pt x="18055" y="107267"/>
                  <a:pt x="17204" y="106993"/>
                </a:cubicBezTo>
                <a:cubicBezTo>
                  <a:pt x="16496" y="106757"/>
                  <a:pt x="16060" y="106521"/>
                  <a:pt x="16754" y="106422"/>
                </a:cubicBezTo>
                <a:lnTo>
                  <a:pt x="16754" y="106422"/>
                </a:lnTo>
                <a:cubicBezTo>
                  <a:pt x="16447" y="106452"/>
                  <a:pt x="16080" y="106482"/>
                  <a:pt x="15742" y="106482"/>
                </a:cubicBezTo>
                <a:cubicBezTo>
                  <a:pt x="15363" y="106482"/>
                  <a:pt x="15020" y="106444"/>
                  <a:pt x="14834" y="106324"/>
                </a:cubicBezTo>
                <a:cubicBezTo>
                  <a:pt x="15110" y="106186"/>
                  <a:pt x="15356" y="106135"/>
                  <a:pt x="15611" y="106135"/>
                </a:cubicBezTo>
                <a:cubicBezTo>
                  <a:pt x="16029" y="106135"/>
                  <a:pt x="16471" y="106272"/>
                  <a:pt x="17113" y="106385"/>
                </a:cubicBezTo>
                <a:cubicBezTo>
                  <a:pt x="17086" y="106388"/>
                  <a:pt x="17058" y="106391"/>
                  <a:pt x="17029" y="106394"/>
                </a:cubicBezTo>
                <a:lnTo>
                  <a:pt x="17029" y="106394"/>
                </a:lnTo>
                <a:cubicBezTo>
                  <a:pt x="17074" y="106391"/>
                  <a:pt x="17123" y="106388"/>
                  <a:pt x="17174" y="106385"/>
                </a:cubicBezTo>
                <a:lnTo>
                  <a:pt x="17174" y="106385"/>
                </a:lnTo>
                <a:cubicBezTo>
                  <a:pt x="17524" y="106431"/>
                  <a:pt x="17926" y="106469"/>
                  <a:pt x="18409" y="106469"/>
                </a:cubicBezTo>
                <a:cubicBezTo>
                  <a:pt x="18891" y="106469"/>
                  <a:pt x="19454" y="106431"/>
                  <a:pt x="20122" y="106324"/>
                </a:cubicBezTo>
                <a:cubicBezTo>
                  <a:pt x="20122" y="106535"/>
                  <a:pt x="20560" y="106594"/>
                  <a:pt x="21240" y="106594"/>
                </a:cubicBezTo>
                <a:cubicBezTo>
                  <a:pt x="21736" y="106594"/>
                  <a:pt x="22361" y="106563"/>
                  <a:pt x="23040" y="106537"/>
                </a:cubicBezTo>
                <a:lnTo>
                  <a:pt x="23040" y="106537"/>
                </a:lnTo>
                <a:lnTo>
                  <a:pt x="22949" y="107024"/>
                </a:lnTo>
                <a:cubicBezTo>
                  <a:pt x="24712" y="106811"/>
                  <a:pt x="24560" y="106568"/>
                  <a:pt x="25563" y="106294"/>
                </a:cubicBezTo>
                <a:cubicBezTo>
                  <a:pt x="25786" y="106284"/>
                  <a:pt x="25989" y="106279"/>
                  <a:pt x="26175" y="106279"/>
                </a:cubicBezTo>
                <a:cubicBezTo>
                  <a:pt x="27607" y="106279"/>
                  <a:pt x="27986" y="106569"/>
                  <a:pt x="28390" y="106811"/>
                </a:cubicBezTo>
                <a:cubicBezTo>
                  <a:pt x="31521" y="106628"/>
                  <a:pt x="26232" y="106416"/>
                  <a:pt x="29879" y="105990"/>
                </a:cubicBezTo>
                <a:cubicBezTo>
                  <a:pt x="32433" y="105929"/>
                  <a:pt x="34226" y="105534"/>
                  <a:pt x="37235" y="104865"/>
                </a:cubicBezTo>
                <a:cubicBezTo>
                  <a:pt x="37363" y="104861"/>
                  <a:pt x="37470" y="104859"/>
                  <a:pt x="37561" y="104859"/>
                </a:cubicBezTo>
                <a:cubicBezTo>
                  <a:pt x="38748" y="104859"/>
                  <a:pt x="37007" y="105204"/>
                  <a:pt x="37600" y="105261"/>
                </a:cubicBezTo>
                <a:lnTo>
                  <a:pt x="39120" y="104653"/>
                </a:lnTo>
                <a:cubicBezTo>
                  <a:pt x="39184" y="104643"/>
                  <a:pt x="39234" y="104639"/>
                  <a:pt x="39273" y="104639"/>
                </a:cubicBezTo>
                <a:cubicBezTo>
                  <a:pt x="39478" y="104639"/>
                  <a:pt x="39388" y="104754"/>
                  <a:pt x="39363" y="104805"/>
                </a:cubicBezTo>
                <a:cubicBezTo>
                  <a:pt x="40670" y="104470"/>
                  <a:pt x="39393" y="104318"/>
                  <a:pt x="41460" y="103893"/>
                </a:cubicBezTo>
                <a:cubicBezTo>
                  <a:pt x="41946" y="103285"/>
                  <a:pt x="45837" y="104014"/>
                  <a:pt x="48299" y="102981"/>
                </a:cubicBezTo>
                <a:lnTo>
                  <a:pt x="48299" y="102981"/>
                </a:lnTo>
                <a:cubicBezTo>
                  <a:pt x="48968" y="103011"/>
                  <a:pt x="48056" y="103315"/>
                  <a:pt x="48269" y="103467"/>
                </a:cubicBezTo>
                <a:cubicBezTo>
                  <a:pt x="51704" y="102495"/>
                  <a:pt x="51248" y="102677"/>
                  <a:pt x="54014" y="101644"/>
                </a:cubicBezTo>
                <a:lnTo>
                  <a:pt x="56536" y="101492"/>
                </a:lnTo>
                <a:cubicBezTo>
                  <a:pt x="54652" y="101461"/>
                  <a:pt x="56871" y="100610"/>
                  <a:pt x="58816" y="99911"/>
                </a:cubicBezTo>
                <a:cubicBezTo>
                  <a:pt x="58147" y="99850"/>
                  <a:pt x="57570" y="99789"/>
                  <a:pt x="57205" y="99789"/>
                </a:cubicBezTo>
                <a:lnTo>
                  <a:pt x="60366" y="98938"/>
                </a:lnTo>
                <a:cubicBezTo>
                  <a:pt x="60761" y="98938"/>
                  <a:pt x="60457" y="99151"/>
                  <a:pt x="59971" y="99455"/>
                </a:cubicBezTo>
                <a:cubicBezTo>
                  <a:pt x="60184" y="99394"/>
                  <a:pt x="60397" y="99303"/>
                  <a:pt x="60549" y="99242"/>
                </a:cubicBezTo>
                <a:cubicBezTo>
                  <a:pt x="60630" y="99238"/>
                  <a:pt x="60704" y="99236"/>
                  <a:pt x="60769" y="99236"/>
                </a:cubicBezTo>
                <a:cubicBezTo>
                  <a:pt x="61658" y="99236"/>
                  <a:pt x="61135" y="99606"/>
                  <a:pt x="60427" y="100002"/>
                </a:cubicBezTo>
                <a:cubicBezTo>
                  <a:pt x="60002" y="99972"/>
                  <a:pt x="59606" y="99941"/>
                  <a:pt x="59211" y="99911"/>
                </a:cubicBezTo>
                <a:cubicBezTo>
                  <a:pt x="58451" y="100367"/>
                  <a:pt x="57783" y="100823"/>
                  <a:pt x="57995" y="101066"/>
                </a:cubicBezTo>
                <a:cubicBezTo>
                  <a:pt x="58208" y="100975"/>
                  <a:pt x="58603" y="100853"/>
                  <a:pt x="59029" y="100732"/>
                </a:cubicBezTo>
                <a:lnTo>
                  <a:pt x="59029" y="100732"/>
                </a:lnTo>
                <a:cubicBezTo>
                  <a:pt x="58847" y="100853"/>
                  <a:pt x="58725" y="100944"/>
                  <a:pt x="58816" y="100975"/>
                </a:cubicBezTo>
                <a:cubicBezTo>
                  <a:pt x="58827" y="100977"/>
                  <a:pt x="58838" y="100979"/>
                  <a:pt x="58851" y="100979"/>
                </a:cubicBezTo>
                <a:cubicBezTo>
                  <a:pt x="58991" y="100979"/>
                  <a:pt x="59286" y="100835"/>
                  <a:pt x="59758" y="100640"/>
                </a:cubicBezTo>
                <a:lnTo>
                  <a:pt x="60579" y="101036"/>
                </a:lnTo>
                <a:lnTo>
                  <a:pt x="60731" y="100792"/>
                </a:lnTo>
                <a:lnTo>
                  <a:pt x="64986" y="100306"/>
                </a:lnTo>
                <a:cubicBezTo>
                  <a:pt x="67874" y="99181"/>
                  <a:pt x="70336" y="97874"/>
                  <a:pt x="75017" y="96689"/>
                </a:cubicBezTo>
                <a:lnTo>
                  <a:pt x="75017" y="96689"/>
                </a:lnTo>
                <a:cubicBezTo>
                  <a:pt x="73923" y="97327"/>
                  <a:pt x="74895" y="97358"/>
                  <a:pt x="74926" y="97844"/>
                </a:cubicBezTo>
                <a:cubicBezTo>
                  <a:pt x="74810" y="97826"/>
                  <a:pt x="74688" y="97818"/>
                  <a:pt x="74560" y="97818"/>
                </a:cubicBezTo>
                <a:cubicBezTo>
                  <a:pt x="73157" y="97818"/>
                  <a:pt x="71101" y="98819"/>
                  <a:pt x="68816" y="99181"/>
                </a:cubicBezTo>
                <a:cubicBezTo>
                  <a:pt x="69120" y="99138"/>
                  <a:pt x="69339" y="99121"/>
                  <a:pt x="69492" y="99121"/>
                </a:cubicBezTo>
                <a:cubicBezTo>
                  <a:pt x="69985" y="99121"/>
                  <a:pt x="69801" y="99302"/>
                  <a:pt x="69546" y="99394"/>
                </a:cubicBezTo>
                <a:lnTo>
                  <a:pt x="73862" y="98087"/>
                </a:lnTo>
                <a:lnTo>
                  <a:pt x="73862" y="98087"/>
                </a:lnTo>
                <a:cubicBezTo>
                  <a:pt x="73851" y="98235"/>
                  <a:pt x="73988" y="98285"/>
                  <a:pt x="74224" y="98285"/>
                </a:cubicBezTo>
                <a:cubicBezTo>
                  <a:pt x="74621" y="98285"/>
                  <a:pt x="75297" y="98144"/>
                  <a:pt x="76020" y="98087"/>
                </a:cubicBezTo>
                <a:cubicBezTo>
                  <a:pt x="75017" y="97540"/>
                  <a:pt x="79212" y="96932"/>
                  <a:pt x="80944" y="96324"/>
                </a:cubicBezTo>
                <a:lnTo>
                  <a:pt x="80944" y="96324"/>
                </a:lnTo>
                <a:cubicBezTo>
                  <a:pt x="81096" y="96567"/>
                  <a:pt x="80731" y="96902"/>
                  <a:pt x="78543" y="97297"/>
                </a:cubicBezTo>
                <a:cubicBezTo>
                  <a:pt x="78591" y="97298"/>
                  <a:pt x="78637" y="97299"/>
                  <a:pt x="78683" y="97299"/>
                </a:cubicBezTo>
                <a:cubicBezTo>
                  <a:pt x="81073" y="97299"/>
                  <a:pt x="81505" y="95787"/>
                  <a:pt x="83899" y="95777"/>
                </a:cubicBezTo>
                <a:lnTo>
                  <a:pt x="83899" y="95777"/>
                </a:lnTo>
                <a:cubicBezTo>
                  <a:pt x="84821" y="95546"/>
                  <a:pt x="85929" y="95372"/>
                  <a:pt x="86387" y="95372"/>
                </a:cubicBezTo>
                <a:cubicBezTo>
                  <a:pt x="86606" y="95372"/>
                  <a:pt x="86676" y="95411"/>
                  <a:pt x="86507" y="95504"/>
                </a:cubicBezTo>
                <a:lnTo>
                  <a:pt x="85990" y="95625"/>
                </a:lnTo>
                <a:cubicBezTo>
                  <a:pt x="89516" y="94987"/>
                  <a:pt x="96720" y="93437"/>
                  <a:pt x="97115" y="92677"/>
                </a:cubicBezTo>
                <a:lnTo>
                  <a:pt x="97115" y="92677"/>
                </a:lnTo>
                <a:cubicBezTo>
                  <a:pt x="97175" y="92768"/>
                  <a:pt x="96811" y="93558"/>
                  <a:pt x="96628" y="93710"/>
                </a:cubicBezTo>
                <a:lnTo>
                  <a:pt x="102495" y="90336"/>
                </a:lnTo>
                <a:lnTo>
                  <a:pt x="102495" y="90336"/>
                </a:lnTo>
                <a:cubicBezTo>
                  <a:pt x="102039" y="90975"/>
                  <a:pt x="104440" y="91856"/>
                  <a:pt x="101583" y="92738"/>
                </a:cubicBezTo>
                <a:cubicBezTo>
                  <a:pt x="102434" y="92646"/>
                  <a:pt x="103498" y="92525"/>
                  <a:pt x="105230" y="92008"/>
                </a:cubicBezTo>
                <a:lnTo>
                  <a:pt x="105230" y="92008"/>
                </a:lnTo>
                <a:cubicBezTo>
                  <a:pt x="105214" y="92009"/>
                  <a:pt x="105197" y="92009"/>
                  <a:pt x="105181" y="92009"/>
                </a:cubicBezTo>
                <a:cubicBezTo>
                  <a:pt x="104570" y="92009"/>
                  <a:pt x="103641" y="91486"/>
                  <a:pt x="104410" y="91279"/>
                </a:cubicBezTo>
                <a:lnTo>
                  <a:pt x="104410" y="91279"/>
                </a:lnTo>
                <a:cubicBezTo>
                  <a:pt x="105300" y="91350"/>
                  <a:pt x="105732" y="91370"/>
                  <a:pt x="106091" y="91370"/>
                </a:cubicBezTo>
                <a:cubicBezTo>
                  <a:pt x="106564" y="91370"/>
                  <a:pt x="106913" y="91335"/>
                  <a:pt x="108017" y="91335"/>
                </a:cubicBezTo>
                <a:cubicBezTo>
                  <a:pt x="108200" y="91335"/>
                  <a:pt x="108405" y="91336"/>
                  <a:pt x="108634" y="91338"/>
                </a:cubicBezTo>
                <a:lnTo>
                  <a:pt x="108634" y="91338"/>
                </a:lnTo>
                <a:cubicBezTo>
                  <a:pt x="107904" y="91294"/>
                  <a:pt x="108686" y="90327"/>
                  <a:pt x="110002" y="90093"/>
                </a:cubicBezTo>
                <a:lnTo>
                  <a:pt x="110002" y="90093"/>
                </a:lnTo>
                <a:cubicBezTo>
                  <a:pt x="109828" y="90268"/>
                  <a:pt x="110237" y="90859"/>
                  <a:pt x="109849" y="91070"/>
                </a:cubicBezTo>
                <a:lnTo>
                  <a:pt x="109849" y="91070"/>
                </a:lnTo>
                <a:lnTo>
                  <a:pt x="112843" y="89714"/>
                </a:lnTo>
                <a:lnTo>
                  <a:pt x="112843" y="89714"/>
                </a:lnTo>
                <a:cubicBezTo>
                  <a:pt x="112324" y="90008"/>
                  <a:pt x="113076" y="90374"/>
                  <a:pt x="113802" y="90458"/>
                </a:cubicBezTo>
                <a:cubicBezTo>
                  <a:pt x="113407" y="90367"/>
                  <a:pt x="116720" y="89941"/>
                  <a:pt x="117632" y="89698"/>
                </a:cubicBezTo>
                <a:lnTo>
                  <a:pt x="117632" y="89698"/>
                </a:lnTo>
                <a:lnTo>
                  <a:pt x="116142" y="89759"/>
                </a:lnTo>
                <a:cubicBezTo>
                  <a:pt x="120003" y="89212"/>
                  <a:pt x="119729" y="87905"/>
                  <a:pt x="123529" y="87297"/>
                </a:cubicBezTo>
                <a:lnTo>
                  <a:pt x="123529" y="87297"/>
                </a:lnTo>
                <a:cubicBezTo>
                  <a:pt x="123143" y="87544"/>
                  <a:pt x="122683" y="88390"/>
                  <a:pt x="124043" y="88390"/>
                </a:cubicBezTo>
                <a:cubicBezTo>
                  <a:pt x="124185" y="88390"/>
                  <a:pt x="124347" y="88381"/>
                  <a:pt x="124532" y="88361"/>
                </a:cubicBezTo>
                <a:cubicBezTo>
                  <a:pt x="125352" y="87783"/>
                  <a:pt x="128118" y="85655"/>
                  <a:pt x="131492" y="84835"/>
                </a:cubicBezTo>
                <a:lnTo>
                  <a:pt x="132161" y="84987"/>
                </a:lnTo>
                <a:lnTo>
                  <a:pt x="134745" y="84348"/>
                </a:lnTo>
                <a:lnTo>
                  <a:pt x="134745" y="84348"/>
                </a:lnTo>
                <a:cubicBezTo>
                  <a:pt x="133194" y="85200"/>
                  <a:pt x="128848" y="87206"/>
                  <a:pt x="126477" y="88148"/>
                </a:cubicBezTo>
                <a:cubicBezTo>
                  <a:pt x="126558" y="88146"/>
                  <a:pt x="126632" y="88145"/>
                  <a:pt x="126699" y="88145"/>
                </a:cubicBezTo>
                <a:cubicBezTo>
                  <a:pt x="127359" y="88145"/>
                  <a:pt x="127383" y="88218"/>
                  <a:pt x="127647" y="88218"/>
                </a:cubicBezTo>
                <a:cubicBezTo>
                  <a:pt x="127848" y="88218"/>
                  <a:pt x="128189" y="88176"/>
                  <a:pt x="129061" y="88026"/>
                </a:cubicBezTo>
                <a:lnTo>
                  <a:pt x="129061" y="88026"/>
                </a:lnTo>
                <a:cubicBezTo>
                  <a:pt x="129881" y="88148"/>
                  <a:pt x="127966" y="88543"/>
                  <a:pt x="127328" y="88665"/>
                </a:cubicBezTo>
                <a:cubicBezTo>
                  <a:pt x="129000" y="88452"/>
                  <a:pt x="130672" y="88269"/>
                  <a:pt x="132343" y="88087"/>
                </a:cubicBezTo>
                <a:cubicBezTo>
                  <a:pt x="132039" y="87601"/>
                  <a:pt x="136112" y="87054"/>
                  <a:pt x="135869" y="86659"/>
                </a:cubicBezTo>
                <a:lnTo>
                  <a:pt x="135869" y="86659"/>
                </a:lnTo>
                <a:cubicBezTo>
                  <a:pt x="134076" y="87054"/>
                  <a:pt x="132283" y="87479"/>
                  <a:pt x="130489" y="87935"/>
                </a:cubicBezTo>
                <a:cubicBezTo>
                  <a:pt x="130185" y="87449"/>
                  <a:pt x="133438" y="86020"/>
                  <a:pt x="137024" y="85686"/>
                </a:cubicBezTo>
                <a:lnTo>
                  <a:pt x="137024" y="85686"/>
                </a:lnTo>
                <a:cubicBezTo>
                  <a:pt x="137936" y="85777"/>
                  <a:pt x="136447" y="86659"/>
                  <a:pt x="136538" y="86841"/>
                </a:cubicBezTo>
                <a:cubicBezTo>
                  <a:pt x="136947" y="86623"/>
                  <a:pt x="139314" y="86184"/>
                  <a:pt x="140037" y="86184"/>
                </a:cubicBezTo>
                <a:cubicBezTo>
                  <a:pt x="140120" y="86184"/>
                  <a:pt x="140181" y="86190"/>
                  <a:pt x="140216" y="86203"/>
                </a:cubicBezTo>
                <a:lnTo>
                  <a:pt x="138726" y="86628"/>
                </a:lnTo>
                <a:cubicBezTo>
                  <a:pt x="140469" y="86602"/>
                  <a:pt x="141570" y="85841"/>
                  <a:pt x="143422" y="85841"/>
                </a:cubicBezTo>
                <a:cubicBezTo>
                  <a:pt x="143703" y="85841"/>
                  <a:pt x="144000" y="85859"/>
                  <a:pt x="144319" y="85899"/>
                </a:cubicBezTo>
                <a:cubicBezTo>
                  <a:pt x="144367" y="85895"/>
                  <a:pt x="144418" y="85894"/>
                  <a:pt x="144471" y="85894"/>
                </a:cubicBezTo>
                <a:cubicBezTo>
                  <a:pt x="145136" y="85894"/>
                  <a:pt x="146137" y="86147"/>
                  <a:pt x="146635" y="86147"/>
                </a:cubicBezTo>
                <a:cubicBezTo>
                  <a:pt x="146797" y="86147"/>
                  <a:pt x="146905" y="86121"/>
                  <a:pt x="146933" y="86051"/>
                </a:cubicBezTo>
                <a:cubicBezTo>
                  <a:pt x="145565" y="85564"/>
                  <a:pt x="145170" y="83771"/>
                  <a:pt x="146052" y="83285"/>
                </a:cubicBezTo>
                <a:cubicBezTo>
                  <a:pt x="146204" y="83285"/>
                  <a:pt x="147298" y="83345"/>
                  <a:pt x="148483" y="83467"/>
                </a:cubicBezTo>
                <a:cubicBezTo>
                  <a:pt x="149669" y="83558"/>
                  <a:pt x="150945" y="83710"/>
                  <a:pt x="151432" y="83862"/>
                </a:cubicBezTo>
                <a:cubicBezTo>
                  <a:pt x="152101" y="84075"/>
                  <a:pt x="151614" y="84348"/>
                  <a:pt x="151067" y="84622"/>
                </a:cubicBezTo>
                <a:cubicBezTo>
                  <a:pt x="150550" y="84926"/>
                  <a:pt x="150003" y="85200"/>
                  <a:pt x="150581" y="85382"/>
                </a:cubicBezTo>
                <a:cubicBezTo>
                  <a:pt x="150611" y="85230"/>
                  <a:pt x="151371" y="85017"/>
                  <a:pt x="151675" y="84956"/>
                </a:cubicBezTo>
                <a:lnTo>
                  <a:pt x="151675" y="84956"/>
                </a:lnTo>
                <a:cubicBezTo>
                  <a:pt x="152478" y="85067"/>
                  <a:pt x="151541" y="85329"/>
                  <a:pt x="152768" y="85329"/>
                </a:cubicBezTo>
                <a:cubicBezTo>
                  <a:pt x="152888" y="85329"/>
                  <a:pt x="153029" y="85327"/>
                  <a:pt x="153195" y="85321"/>
                </a:cubicBezTo>
                <a:cubicBezTo>
                  <a:pt x="153321" y="85115"/>
                  <a:pt x="153897" y="85073"/>
                  <a:pt x="154408" y="85073"/>
                </a:cubicBezTo>
                <a:cubicBezTo>
                  <a:pt x="154757" y="85073"/>
                  <a:pt x="155076" y="85092"/>
                  <a:pt x="155198" y="85092"/>
                </a:cubicBezTo>
                <a:cubicBezTo>
                  <a:pt x="155369" y="85092"/>
                  <a:pt x="155150" y="85053"/>
                  <a:pt x="154076" y="84865"/>
                </a:cubicBezTo>
                <a:cubicBezTo>
                  <a:pt x="154438" y="84841"/>
                  <a:pt x="154734" y="84832"/>
                  <a:pt x="154992" y="84832"/>
                </a:cubicBezTo>
                <a:cubicBezTo>
                  <a:pt x="156054" y="84832"/>
                  <a:pt x="156467" y="84999"/>
                  <a:pt x="158180" y="85048"/>
                </a:cubicBezTo>
                <a:cubicBezTo>
                  <a:pt x="157565" y="84713"/>
                  <a:pt x="159772" y="84121"/>
                  <a:pt x="161596" y="84121"/>
                </a:cubicBezTo>
                <a:cubicBezTo>
                  <a:pt x="161758" y="84121"/>
                  <a:pt x="161917" y="84126"/>
                  <a:pt x="162070" y="84136"/>
                </a:cubicBezTo>
                <a:cubicBezTo>
                  <a:pt x="161949" y="84257"/>
                  <a:pt x="162344" y="84470"/>
                  <a:pt x="162526" y="84592"/>
                </a:cubicBezTo>
                <a:cubicBezTo>
                  <a:pt x="164411" y="84865"/>
                  <a:pt x="165839" y="85291"/>
                  <a:pt x="167146" y="85747"/>
                </a:cubicBezTo>
                <a:cubicBezTo>
                  <a:pt x="167815" y="85990"/>
                  <a:pt x="168484" y="86263"/>
                  <a:pt x="169153" y="86567"/>
                </a:cubicBezTo>
                <a:cubicBezTo>
                  <a:pt x="169821" y="86902"/>
                  <a:pt x="170490" y="87266"/>
                  <a:pt x="171219" y="87722"/>
                </a:cubicBezTo>
                <a:cubicBezTo>
                  <a:pt x="171311" y="87874"/>
                  <a:pt x="171675" y="88209"/>
                  <a:pt x="171919" y="88513"/>
                </a:cubicBezTo>
                <a:cubicBezTo>
                  <a:pt x="172089" y="88732"/>
                  <a:pt x="172182" y="88912"/>
                  <a:pt x="172055" y="88912"/>
                </a:cubicBezTo>
                <a:cubicBezTo>
                  <a:pt x="172023" y="88912"/>
                  <a:pt x="171979" y="88901"/>
                  <a:pt x="171919" y="88877"/>
                </a:cubicBezTo>
                <a:lnTo>
                  <a:pt x="171919" y="88877"/>
                </a:lnTo>
                <a:cubicBezTo>
                  <a:pt x="172314" y="89121"/>
                  <a:pt x="172739" y="89273"/>
                  <a:pt x="173469" y="90093"/>
                </a:cubicBezTo>
                <a:cubicBezTo>
                  <a:pt x="173663" y="90494"/>
                  <a:pt x="173708" y="90642"/>
                  <a:pt x="173661" y="90642"/>
                </a:cubicBezTo>
                <a:cubicBezTo>
                  <a:pt x="173598" y="90642"/>
                  <a:pt x="173366" y="90373"/>
                  <a:pt x="173104" y="90093"/>
                </a:cubicBezTo>
                <a:cubicBezTo>
                  <a:pt x="172840" y="89791"/>
                  <a:pt x="172540" y="89512"/>
                  <a:pt x="172431" y="89512"/>
                </a:cubicBezTo>
                <a:cubicBezTo>
                  <a:pt x="172365" y="89512"/>
                  <a:pt x="172369" y="89616"/>
                  <a:pt x="172496" y="89880"/>
                </a:cubicBezTo>
                <a:cubicBezTo>
                  <a:pt x="172501" y="89879"/>
                  <a:pt x="172507" y="89879"/>
                  <a:pt x="172513" y="89879"/>
                </a:cubicBezTo>
                <a:cubicBezTo>
                  <a:pt x="172683" y="89879"/>
                  <a:pt x="173185" y="90296"/>
                  <a:pt x="173773" y="90884"/>
                </a:cubicBezTo>
                <a:cubicBezTo>
                  <a:pt x="174350" y="91491"/>
                  <a:pt x="174958" y="92312"/>
                  <a:pt x="175353" y="92950"/>
                </a:cubicBezTo>
                <a:cubicBezTo>
                  <a:pt x="175444" y="92646"/>
                  <a:pt x="175080" y="91826"/>
                  <a:pt x="174441" y="91035"/>
                </a:cubicBezTo>
                <a:cubicBezTo>
                  <a:pt x="174137" y="90640"/>
                  <a:pt x="173742" y="90245"/>
                  <a:pt x="173378" y="89911"/>
                </a:cubicBezTo>
                <a:cubicBezTo>
                  <a:pt x="173195" y="89728"/>
                  <a:pt x="173013" y="89576"/>
                  <a:pt x="172830" y="89425"/>
                </a:cubicBezTo>
                <a:cubicBezTo>
                  <a:pt x="172648" y="89273"/>
                  <a:pt x="172496" y="89151"/>
                  <a:pt x="172344" y="89029"/>
                </a:cubicBezTo>
                <a:cubicBezTo>
                  <a:pt x="172400" y="88966"/>
                  <a:pt x="172491" y="88933"/>
                  <a:pt x="172612" y="88933"/>
                </a:cubicBezTo>
                <a:cubicBezTo>
                  <a:pt x="172954" y="88933"/>
                  <a:pt x="173533" y="89190"/>
                  <a:pt x="174229" y="89728"/>
                </a:cubicBezTo>
                <a:cubicBezTo>
                  <a:pt x="175171" y="90428"/>
                  <a:pt x="176417" y="91674"/>
                  <a:pt x="177207" y="93558"/>
                </a:cubicBezTo>
                <a:cubicBezTo>
                  <a:pt x="177511" y="94318"/>
                  <a:pt x="177603" y="94805"/>
                  <a:pt x="177603" y="95108"/>
                </a:cubicBezTo>
                <a:cubicBezTo>
                  <a:pt x="177633" y="95412"/>
                  <a:pt x="177572" y="95504"/>
                  <a:pt x="177542" y="95504"/>
                </a:cubicBezTo>
                <a:cubicBezTo>
                  <a:pt x="177535" y="95505"/>
                  <a:pt x="177529" y="95506"/>
                  <a:pt x="177522" y="95506"/>
                </a:cubicBezTo>
                <a:cubicBezTo>
                  <a:pt x="177443" y="95506"/>
                  <a:pt x="177358" y="95402"/>
                  <a:pt x="177327" y="95402"/>
                </a:cubicBezTo>
                <a:cubicBezTo>
                  <a:pt x="177312" y="95402"/>
                  <a:pt x="177310" y="95427"/>
                  <a:pt x="177329" y="95504"/>
                </a:cubicBezTo>
                <a:cubicBezTo>
                  <a:pt x="177481" y="96993"/>
                  <a:pt x="177359" y="98057"/>
                  <a:pt x="177268" y="98908"/>
                </a:cubicBezTo>
                <a:cubicBezTo>
                  <a:pt x="177147" y="99729"/>
                  <a:pt x="177025" y="100337"/>
                  <a:pt x="176903" y="100914"/>
                </a:cubicBezTo>
                <a:cubicBezTo>
                  <a:pt x="176751" y="101492"/>
                  <a:pt x="176599" y="102039"/>
                  <a:pt x="176235" y="102677"/>
                </a:cubicBezTo>
                <a:cubicBezTo>
                  <a:pt x="175900" y="103315"/>
                  <a:pt x="175353" y="104045"/>
                  <a:pt x="174472" y="104865"/>
                </a:cubicBezTo>
                <a:cubicBezTo>
                  <a:pt x="174045" y="105166"/>
                  <a:pt x="173799" y="105269"/>
                  <a:pt x="173657" y="105269"/>
                </a:cubicBezTo>
                <a:cubicBezTo>
                  <a:pt x="173526" y="105269"/>
                  <a:pt x="173483" y="105180"/>
                  <a:pt x="173469" y="105078"/>
                </a:cubicBezTo>
                <a:cubicBezTo>
                  <a:pt x="173441" y="104825"/>
                  <a:pt x="173543" y="104494"/>
                  <a:pt x="173365" y="104494"/>
                </a:cubicBezTo>
                <a:cubicBezTo>
                  <a:pt x="173351" y="104494"/>
                  <a:pt x="173335" y="104496"/>
                  <a:pt x="173317" y="104501"/>
                </a:cubicBezTo>
                <a:cubicBezTo>
                  <a:pt x="174077" y="103558"/>
                  <a:pt x="174685" y="102859"/>
                  <a:pt x="175232" y="102221"/>
                </a:cubicBezTo>
                <a:cubicBezTo>
                  <a:pt x="175748" y="101552"/>
                  <a:pt x="176204" y="100944"/>
                  <a:pt x="176508" y="100154"/>
                </a:cubicBezTo>
                <a:lnTo>
                  <a:pt x="176508" y="100154"/>
                </a:lnTo>
                <a:cubicBezTo>
                  <a:pt x="176204" y="100762"/>
                  <a:pt x="175809" y="101340"/>
                  <a:pt x="175414" y="101887"/>
                </a:cubicBezTo>
                <a:cubicBezTo>
                  <a:pt x="175536" y="101522"/>
                  <a:pt x="175779" y="100975"/>
                  <a:pt x="176022" y="100397"/>
                </a:cubicBezTo>
                <a:cubicBezTo>
                  <a:pt x="176265" y="99850"/>
                  <a:pt x="176447" y="99242"/>
                  <a:pt x="176630" y="98847"/>
                </a:cubicBezTo>
                <a:lnTo>
                  <a:pt x="176630" y="98847"/>
                </a:lnTo>
                <a:cubicBezTo>
                  <a:pt x="176417" y="99181"/>
                  <a:pt x="176174" y="99911"/>
                  <a:pt x="175688" y="100823"/>
                </a:cubicBezTo>
                <a:cubicBezTo>
                  <a:pt x="175201" y="101704"/>
                  <a:pt x="174472" y="102738"/>
                  <a:pt x="173621" y="103741"/>
                </a:cubicBezTo>
                <a:cubicBezTo>
                  <a:pt x="171858" y="105747"/>
                  <a:pt x="169426" y="107571"/>
                  <a:pt x="167542" y="108604"/>
                </a:cubicBezTo>
                <a:cubicBezTo>
                  <a:pt x="167049" y="109097"/>
                  <a:pt x="166163" y="109786"/>
                  <a:pt x="166434" y="109786"/>
                </a:cubicBezTo>
                <a:cubicBezTo>
                  <a:pt x="166464" y="109786"/>
                  <a:pt x="166508" y="109777"/>
                  <a:pt x="166569" y="109759"/>
                </a:cubicBezTo>
                <a:cubicBezTo>
                  <a:pt x="166964" y="109516"/>
                  <a:pt x="167329" y="109242"/>
                  <a:pt x="167694" y="108969"/>
                </a:cubicBezTo>
                <a:cubicBezTo>
                  <a:pt x="167801" y="108931"/>
                  <a:pt x="167875" y="108915"/>
                  <a:pt x="167921" y="108915"/>
                </a:cubicBezTo>
                <a:cubicBezTo>
                  <a:pt x="168141" y="108915"/>
                  <a:pt x="167765" y="109282"/>
                  <a:pt x="167390" y="109607"/>
                </a:cubicBezTo>
                <a:cubicBezTo>
                  <a:pt x="167099" y="109877"/>
                  <a:pt x="166809" y="110132"/>
                  <a:pt x="166905" y="110132"/>
                </a:cubicBezTo>
                <a:cubicBezTo>
                  <a:pt x="166949" y="110132"/>
                  <a:pt x="167078" y="110077"/>
                  <a:pt x="167329" y="109942"/>
                </a:cubicBezTo>
                <a:lnTo>
                  <a:pt x="167329" y="109942"/>
                </a:lnTo>
                <a:cubicBezTo>
                  <a:pt x="165900" y="111127"/>
                  <a:pt x="164289" y="112495"/>
                  <a:pt x="161888" y="113498"/>
                </a:cubicBezTo>
                <a:lnTo>
                  <a:pt x="161281" y="113324"/>
                </a:lnTo>
                <a:lnTo>
                  <a:pt x="161281" y="113324"/>
                </a:lnTo>
                <a:cubicBezTo>
                  <a:pt x="161283" y="113325"/>
                  <a:pt x="161285" y="113325"/>
                  <a:pt x="161287" y="113325"/>
                </a:cubicBezTo>
                <a:cubicBezTo>
                  <a:pt x="161533" y="113325"/>
                  <a:pt x="162794" y="112809"/>
                  <a:pt x="163370" y="112367"/>
                </a:cubicBezTo>
                <a:lnTo>
                  <a:pt x="163370" y="112367"/>
                </a:lnTo>
                <a:cubicBezTo>
                  <a:pt x="162440" y="113068"/>
                  <a:pt x="159619" y="113585"/>
                  <a:pt x="158848" y="114592"/>
                </a:cubicBezTo>
                <a:cubicBezTo>
                  <a:pt x="159426" y="114440"/>
                  <a:pt x="160034" y="114288"/>
                  <a:pt x="160611" y="114106"/>
                </a:cubicBezTo>
                <a:lnTo>
                  <a:pt x="160611" y="114106"/>
                </a:lnTo>
                <a:cubicBezTo>
                  <a:pt x="159061" y="115139"/>
                  <a:pt x="157177" y="116537"/>
                  <a:pt x="155019" y="117267"/>
                </a:cubicBezTo>
                <a:cubicBezTo>
                  <a:pt x="155077" y="117268"/>
                  <a:pt x="155130" y="117269"/>
                  <a:pt x="155180" y="117269"/>
                </a:cubicBezTo>
                <a:cubicBezTo>
                  <a:pt x="156080" y="117269"/>
                  <a:pt x="155564" y="117016"/>
                  <a:pt x="157207" y="116872"/>
                </a:cubicBezTo>
                <a:cubicBezTo>
                  <a:pt x="156417" y="116841"/>
                  <a:pt x="157754" y="116264"/>
                  <a:pt x="159000" y="115717"/>
                </a:cubicBezTo>
                <a:cubicBezTo>
                  <a:pt x="160087" y="115213"/>
                  <a:pt x="161081" y="114710"/>
                  <a:pt x="160532" y="114710"/>
                </a:cubicBezTo>
                <a:cubicBezTo>
                  <a:pt x="160518" y="114710"/>
                  <a:pt x="160503" y="114710"/>
                  <a:pt x="160487" y="114711"/>
                </a:cubicBezTo>
                <a:lnTo>
                  <a:pt x="160487" y="114711"/>
                </a:lnTo>
                <a:cubicBezTo>
                  <a:pt x="162092" y="114492"/>
                  <a:pt x="163047" y="113676"/>
                  <a:pt x="165110" y="113103"/>
                </a:cubicBezTo>
                <a:cubicBezTo>
                  <a:pt x="164988" y="113011"/>
                  <a:pt x="164289" y="113255"/>
                  <a:pt x="166022" y="112343"/>
                </a:cubicBezTo>
                <a:cubicBezTo>
                  <a:pt x="166083" y="112252"/>
                  <a:pt x="166235" y="112100"/>
                  <a:pt x="166326" y="112008"/>
                </a:cubicBezTo>
                <a:cubicBezTo>
                  <a:pt x="166386" y="111978"/>
                  <a:pt x="166387" y="111948"/>
                  <a:pt x="166447" y="111948"/>
                </a:cubicBezTo>
                <a:lnTo>
                  <a:pt x="166447" y="111948"/>
                </a:lnTo>
                <a:cubicBezTo>
                  <a:pt x="166387" y="111948"/>
                  <a:pt x="166386" y="111978"/>
                  <a:pt x="166326" y="111978"/>
                </a:cubicBezTo>
                <a:cubicBezTo>
                  <a:pt x="166356" y="111948"/>
                  <a:pt x="166371" y="111932"/>
                  <a:pt x="166368" y="111932"/>
                </a:cubicBezTo>
                <a:lnTo>
                  <a:pt x="166368" y="111932"/>
                </a:lnTo>
                <a:cubicBezTo>
                  <a:pt x="166364" y="111932"/>
                  <a:pt x="166341" y="111948"/>
                  <a:pt x="166295" y="111978"/>
                </a:cubicBezTo>
                <a:cubicBezTo>
                  <a:pt x="165870" y="112160"/>
                  <a:pt x="165505" y="112282"/>
                  <a:pt x="165323" y="112282"/>
                </a:cubicBezTo>
                <a:cubicBezTo>
                  <a:pt x="165657" y="111917"/>
                  <a:pt x="166478" y="111309"/>
                  <a:pt x="167329" y="110732"/>
                </a:cubicBezTo>
                <a:cubicBezTo>
                  <a:pt x="168149" y="110124"/>
                  <a:pt x="169001" y="109486"/>
                  <a:pt x="169365" y="109121"/>
                </a:cubicBezTo>
                <a:cubicBezTo>
                  <a:pt x="169596" y="108969"/>
                  <a:pt x="169700" y="108914"/>
                  <a:pt x="169733" y="108914"/>
                </a:cubicBezTo>
                <a:cubicBezTo>
                  <a:pt x="169824" y="108914"/>
                  <a:pt x="169367" y="109340"/>
                  <a:pt x="169535" y="109340"/>
                </a:cubicBezTo>
                <a:cubicBezTo>
                  <a:pt x="169562" y="109340"/>
                  <a:pt x="169605" y="109329"/>
                  <a:pt x="169669" y="109303"/>
                </a:cubicBezTo>
                <a:cubicBezTo>
                  <a:pt x="170064" y="108908"/>
                  <a:pt x="170429" y="108543"/>
                  <a:pt x="170794" y="108148"/>
                </a:cubicBezTo>
                <a:cubicBezTo>
                  <a:pt x="170811" y="108158"/>
                  <a:pt x="170834" y="108162"/>
                  <a:pt x="170862" y="108162"/>
                </a:cubicBezTo>
                <a:cubicBezTo>
                  <a:pt x="171175" y="108162"/>
                  <a:pt x="172101" y="107603"/>
                  <a:pt x="172302" y="107603"/>
                </a:cubicBezTo>
                <a:cubicBezTo>
                  <a:pt x="172427" y="107603"/>
                  <a:pt x="172274" y="107818"/>
                  <a:pt x="171523" y="108513"/>
                </a:cubicBezTo>
                <a:cubicBezTo>
                  <a:pt x="172192" y="107996"/>
                  <a:pt x="172861" y="107449"/>
                  <a:pt x="173469" y="106872"/>
                </a:cubicBezTo>
                <a:cubicBezTo>
                  <a:pt x="174107" y="106416"/>
                  <a:pt x="174806" y="105808"/>
                  <a:pt x="175414" y="105169"/>
                </a:cubicBezTo>
                <a:cubicBezTo>
                  <a:pt x="176022" y="104501"/>
                  <a:pt x="176539" y="103741"/>
                  <a:pt x="176843" y="103133"/>
                </a:cubicBezTo>
                <a:cubicBezTo>
                  <a:pt x="177238" y="102616"/>
                  <a:pt x="177542" y="101826"/>
                  <a:pt x="177694" y="101340"/>
                </a:cubicBezTo>
                <a:cubicBezTo>
                  <a:pt x="177781" y="101024"/>
                  <a:pt x="177839" y="100820"/>
                  <a:pt x="177848" y="100820"/>
                </a:cubicBezTo>
                <a:lnTo>
                  <a:pt x="177848" y="100820"/>
                </a:lnTo>
                <a:cubicBezTo>
                  <a:pt x="177855" y="100820"/>
                  <a:pt x="177836" y="100930"/>
                  <a:pt x="177785" y="101188"/>
                </a:cubicBezTo>
                <a:cubicBezTo>
                  <a:pt x="178332" y="99789"/>
                  <a:pt x="178636" y="98270"/>
                  <a:pt x="178575" y="96750"/>
                </a:cubicBezTo>
                <a:lnTo>
                  <a:pt x="178666" y="96689"/>
                </a:lnTo>
                <a:cubicBezTo>
                  <a:pt x="178697" y="95564"/>
                  <a:pt x="178484" y="94409"/>
                  <a:pt x="178058" y="93346"/>
                </a:cubicBezTo>
                <a:cubicBezTo>
                  <a:pt x="177663" y="92312"/>
                  <a:pt x="177116" y="91309"/>
                  <a:pt x="176478" y="90397"/>
                </a:cubicBezTo>
                <a:cubicBezTo>
                  <a:pt x="175870" y="89516"/>
                  <a:pt x="175171" y="88665"/>
                  <a:pt x="174441" y="87814"/>
                </a:cubicBezTo>
                <a:cubicBezTo>
                  <a:pt x="173621" y="86932"/>
                  <a:pt x="172709" y="86142"/>
                  <a:pt x="171736" y="85382"/>
                </a:cubicBezTo>
                <a:cubicBezTo>
                  <a:pt x="170460" y="84774"/>
                  <a:pt x="169122" y="84288"/>
                  <a:pt x="166994" y="83558"/>
                </a:cubicBezTo>
                <a:lnTo>
                  <a:pt x="166660" y="83163"/>
                </a:lnTo>
                <a:cubicBezTo>
                  <a:pt x="165809" y="83011"/>
                  <a:pt x="164563" y="82646"/>
                  <a:pt x="163438" y="82434"/>
                </a:cubicBezTo>
                <a:cubicBezTo>
                  <a:pt x="162590" y="82273"/>
                  <a:pt x="161811" y="82147"/>
                  <a:pt x="161309" y="82147"/>
                </a:cubicBezTo>
                <a:cubicBezTo>
                  <a:pt x="161146" y="82147"/>
                  <a:pt x="161012" y="82160"/>
                  <a:pt x="160915" y="82190"/>
                </a:cubicBezTo>
                <a:cubicBezTo>
                  <a:pt x="160064" y="81704"/>
                  <a:pt x="158058" y="81491"/>
                  <a:pt x="155900" y="81491"/>
                </a:cubicBezTo>
                <a:cubicBezTo>
                  <a:pt x="153742" y="81491"/>
                  <a:pt x="151493" y="81643"/>
                  <a:pt x="150064" y="81643"/>
                </a:cubicBezTo>
                <a:lnTo>
                  <a:pt x="149973" y="82038"/>
                </a:lnTo>
                <a:cubicBezTo>
                  <a:pt x="147997" y="82099"/>
                  <a:pt x="146113" y="82312"/>
                  <a:pt x="143711" y="82677"/>
                </a:cubicBezTo>
                <a:lnTo>
                  <a:pt x="143894" y="83011"/>
                </a:lnTo>
                <a:cubicBezTo>
                  <a:pt x="141857" y="83437"/>
                  <a:pt x="138544" y="83254"/>
                  <a:pt x="135261" y="83710"/>
                </a:cubicBezTo>
                <a:cubicBezTo>
                  <a:pt x="135474" y="83558"/>
                  <a:pt x="136295" y="83497"/>
                  <a:pt x="136903" y="83497"/>
                </a:cubicBezTo>
                <a:cubicBezTo>
                  <a:pt x="136612" y="83475"/>
                  <a:pt x="136321" y="83465"/>
                  <a:pt x="136029" y="83465"/>
                </a:cubicBezTo>
                <a:cubicBezTo>
                  <a:pt x="132294" y="83465"/>
                  <a:pt x="128495" y="85141"/>
                  <a:pt x="125140" y="85169"/>
                </a:cubicBezTo>
                <a:cubicBezTo>
                  <a:pt x="124288" y="85412"/>
                  <a:pt x="123650" y="85503"/>
                  <a:pt x="123012" y="85503"/>
                </a:cubicBezTo>
                <a:cubicBezTo>
                  <a:pt x="123103" y="85503"/>
                  <a:pt x="123164" y="85473"/>
                  <a:pt x="123225" y="85443"/>
                </a:cubicBezTo>
                <a:lnTo>
                  <a:pt x="123225" y="85443"/>
                </a:lnTo>
                <a:cubicBezTo>
                  <a:pt x="123133" y="85473"/>
                  <a:pt x="123012" y="85473"/>
                  <a:pt x="122890" y="85503"/>
                </a:cubicBezTo>
                <a:cubicBezTo>
                  <a:pt x="122495" y="85503"/>
                  <a:pt x="122070" y="85503"/>
                  <a:pt x="121644" y="85534"/>
                </a:cubicBezTo>
                <a:cubicBezTo>
                  <a:pt x="121826" y="85549"/>
                  <a:pt x="122009" y="85557"/>
                  <a:pt x="122184" y="85557"/>
                </a:cubicBezTo>
                <a:cubicBezTo>
                  <a:pt x="122358" y="85557"/>
                  <a:pt x="122526" y="85549"/>
                  <a:pt x="122677" y="85534"/>
                </a:cubicBezTo>
                <a:lnTo>
                  <a:pt x="122677" y="85534"/>
                </a:lnTo>
                <a:cubicBezTo>
                  <a:pt x="122009" y="85655"/>
                  <a:pt x="121006" y="85868"/>
                  <a:pt x="120003" y="86142"/>
                </a:cubicBezTo>
                <a:lnTo>
                  <a:pt x="119516" y="85838"/>
                </a:lnTo>
                <a:cubicBezTo>
                  <a:pt x="119425" y="85868"/>
                  <a:pt x="119364" y="85868"/>
                  <a:pt x="119273" y="85899"/>
                </a:cubicBezTo>
                <a:cubicBezTo>
                  <a:pt x="118270" y="85929"/>
                  <a:pt x="118513" y="86203"/>
                  <a:pt x="119091" y="86385"/>
                </a:cubicBezTo>
                <a:cubicBezTo>
                  <a:pt x="118604" y="86537"/>
                  <a:pt x="118149" y="86689"/>
                  <a:pt x="117814" y="86841"/>
                </a:cubicBezTo>
                <a:cubicBezTo>
                  <a:pt x="117652" y="86760"/>
                  <a:pt x="117465" y="86728"/>
                  <a:pt x="117261" y="86728"/>
                </a:cubicBezTo>
                <a:cubicBezTo>
                  <a:pt x="116502" y="86728"/>
                  <a:pt x="115504" y="87172"/>
                  <a:pt x="114621" y="87172"/>
                </a:cubicBezTo>
                <a:cubicBezTo>
                  <a:pt x="114411" y="87172"/>
                  <a:pt x="114207" y="87147"/>
                  <a:pt x="114015" y="87084"/>
                </a:cubicBezTo>
                <a:cubicBezTo>
                  <a:pt x="113447" y="87453"/>
                  <a:pt x="109597" y="88139"/>
                  <a:pt x="108765" y="88822"/>
                </a:cubicBezTo>
                <a:lnTo>
                  <a:pt x="108765" y="88822"/>
                </a:lnTo>
                <a:cubicBezTo>
                  <a:pt x="107657" y="88943"/>
                  <a:pt x="106553" y="89096"/>
                  <a:pt x="105595" y="89455"/>
                </a:cubicBezTo>
                <a:lnTo>
                  <a:pt x="105048" y="89090"/>
                </a:lnTo>
                <a:lnTo>
                  <a:pt x="102738" y="90184"/>
                </a:lnTo>
                <a:cubicBezTo>
                  <a:pt x="101218" y="90184"/>
                  <a:pt x="100580" y="90154"/>
                  <a:pt x="101978" y="89516"/>
                </a:cubicBezTo>
                <a:lnTo>
                  <a:pt x="101978" y="89516"/>
                </a:lnTo>
                <a:cubicBezTo>
                  <a:pt x="98543" y="90762"/>
                  <a:pt x="99151" y="90306"/>
                  <a:pt x="96264" y="91431"/>
                </a:cubicBezTo>
                <a:lnTo>
                  <a:pt x="96355" y="91096"/>
                </a:lnTo>
                <a:lnTo>
                  <a:pt x="96355" y="91096"/>
                </a:lnTo>
                <a:cubicBezTo>
                  <a:pt x="95324" y="91325"/>
                  <a:pt x="93836" y="91986"/>
                  <a:pt x="93082" y="91986"/>
                </a:cubicBezTo>
                <a:cubicBezTo>
                  <a:pt x="93035" y="91986"/>
                  <a:pt x="92991" y="91983"/>
                  <a:pt x="92950" y="91978"/>
                </a:cubicBezTo>
                <a:cubicBezTo>
                  <a:pt x="92904" y="91976"/>
                  <a:pt x="92856" y="91975"/>
                  <a:pt x="92805" y="91975"/>
                </a:cubicBezTo>
                <a:cubicBezTo>
                  <a:pt x="90085" y="91975"/>
                  <a:pt x="80951" y="94332"/>
                  <a:pt x="74835" y="95078"/>
                </a:cubicBezTo>
                <a:cubicBezTo>
                  <a:pt x="76202" y="95686"/>
                  <a:pt x="71886" y="95260"/>
                  <a:pt x="71795" y="95990"/>
                </a:cubicBezTo>
                <a:cubicBezTo>
                  <a:pt x="71400" y="95838"/>
                  <a:pt x="70518" y="95899"/>
                  <a:pt x="71461" y="95534"/>
                </a:cubicBezTo>
                <a:lnTo>
                  <a:pt x="71461" y="95534"/>
                </a:lnTo>
                <a:cubicBezTo>
                  <a:pt x="68360" y="96355"/>
                  <a:pt x="66689" y="96142"/>
                  <a:pt x="64652" y="97145"/>
                </a:cubicBezTo>
                <a:cubicBezTo>
                  <a:pt x="64257" y="96993"/>
                  <a:pt x="65260" y="96689"/>
                  <a:pt x="64926" y="96628"/>
                </a:cubicBezTo>
                <a:lnTo>
                  <a:pt x="64926" y="96628"/>
                </a:lnTo>
                <a:cubicBezTo>
                  <a:pt x="64706" y="96738"/>
                  <a:pt x="64091" y="96971"/>
                  <a:pt x="63705" y="96971"/>
                </a:cubicBezTo>
                <a:cubicBezTo>
                  <a:pt x="63663" y="96971"/>
                  <a:pt x="63624" y="96969"/>
                  <a:pt x="63588" y="96963"/>
                </a:cubicBezTo>
                <a:cubicBezTo>
                  <a:pt x="63254" y="96902"/>
                  <a:pt x="64014" y="96689"/>
                  <a:pt x="64500" y="96507"/>
                </a:cubicBezTo>
                <a:lnTo>
                  <a:pt x="64500" y="96507"/>
                </a:lnTo>
                <a:cubicBezTo>
                  <a:pt x="61309" y="97175"/>
                  <a:pt x="61096" y="97874"/>
                  <a:pt x="60974" y="98513"/>
                </a:cubicBezTo>
                <a:cubicBezTo>
                  <a:pt x="59302" y="98543"/>
                  <a:pt x="58512" y="98726"/>
                  <a:pt x="57388" y="99333"/>
                </a:cubicBezTo>
                <a:cubicBezTo>
                  <a:pt x="56810" y="99242"/>
                  <a:pt x="55807" y="99212"/>
                  <a:pt x="57783" y="98786"/>
                </a:cubicBezTo>
                <a:lnTo>
                  <a:pt x="57783" y="98786"/>
                </a:lnTo>
                <a:cubicBezTo>
                  <a:pt x="56658" y="98969"/>
                  <a:pt x="50883" y="99759"/>
                  <a:pt x="50852" y="100245"/>
                </a:cubicBezTo>
                <a:cubicBezTo>
                  <a:pt x="50817" y="100239"/>
                  <a:pt x="50773" y="100237"/>
                  <a:pt x="50723" y="100237"/>
                </a:cubicBezTo>
                <a:cubicBezTo>
                  <a:pt x="50259" y="100237"/>
                  <a:pt x="49245" y="100470"/>
                  <a:pt x="48998" y="100580"/>
                </a:cubicBezTo>
                <a:cubicBezTo>
                  <a:pt x="46475" y="100975"/>
                  <a:pt x="46232" y="100975"/>
                  <a:pt x="43770" y="101400"/>
                </a:cubicBezTo>
                <a:lnTo>
                  <a:pt x="44469" y="101370"/>
                </a:lnTo>
                <a:lnTo>
                  <a:pt x="44469" y="101370"/>
                </a:lnTo>
                <a:cubicBezTo>
                  <a:pt x="43557" y="102099"/>
                  <a:pt x="42402" y="101826"/>
                  <a:pt x="40427" y="102191"/>
                </a:cubicBezTo>
                <a:lnTo>
                  <a:pt x="40457" y="102130"/>
                </a:lnTo>
                <a:lnTo>
                  <a:pt x="40457" y="102130"/>
                </a:lnTo>
                <a:cubicBezTo>
                  <a:pt x="38147" y="102251"/>
                  <a:pt x="37661" y="102373"/>
                  <a:pt x="37174" y="102464"/>
                </a:cubicBezTo>
                <a:cubicBezTo>
                  <a:pt x="36688" y="102586"/>
                  <a:pt x="36202" y="102677"/>
                  <a:pt x="33922" y="102707"/>
                </a:cubicBezTo>
                <a:lnTo>
                  <a:pt x="34196" y="103042"/>
                </a:lnTo>
                <a:cubicBezTo>
                  <a:pt x="34068" y="103366"/>
                  <a:pt x="33448" y="103443"/>
                  <a:pt x="32583" y="103443"/>
                </a:cubicBezTo>
                <a:cubicBezTo>
                  <a:pt x="31795" y="103443"/>
                  <a:pt x="30803" y="103379"/>
                  <a:pt x="29798" y="103379"/>
                </a:cubicBezTo>
                <a:cubicBezTo>
                  <a:pt x="29013" y="103379"/>
                  <a:pt x="28219" y="103418"/>
                  <a:pt x="27509" y="103558"/>
                </a:cubicBezTo>
                <a:lnTo>
                  <a:pt x="28481" y="103680"/>
                </a:lnTo>
                <a:cubicBezTo>
                  <a:pt x="28273" y="103738"/>
                  <a:pt x="28039" y="103762"/>
                  <a:pt x="27786" y="103762"/>
                </a:cubicBezTo>
                <a:cubicBezTo>
                  <a:pt x="26301" y="103762"/>
                  <a:pt x="24170" y="102911"/>
                  <a:pt x="22949" y="102859"/>
                </a:cubicBezTo>
                <a:cubicBezTo>
                  <a:pt x="22645" y="102799"/>
                  <a:pt x="23436" y="102738"/>
                  <a:pt x="23891" y="102677"/>
                </a:cubicBezTo>
                <a:cubicBezTo>
                  <a:pt x="23248" y="102625"/>
                  <a:pt x="22809" y="102602"/>
                  <a:pt x="22512" y="102602"/>
                </a:cubicBezTo>
                <a:cubicBezTo>
                  <a:pt x="21938" y="102602"/>
                  <a:pt x="21885" y="102689"/>
                  <a:pt x="21885" y="102829"/>
                </a:cubicBezTo>
                <a:cubicBezTo>
                  <a:pt x="21885" y="103011"/>
                  <a:pt x="22007" y="103285"/>
                  <a:pt x="20609" y="103346"/>
                </a:cubicBezTo>
                <a:cubicBezTo>
                  <a:pt x="20092" y="103103"/>
                  <a:pt x="21277" y="102707"/>
                  <a:pt x="19393" y="102647"/>
                </a:cubicBezTo>
                <a:cubicBezTo>
                  <a:pt x="19305" y="102629"/>
                  <a:pt x="19183" y="102622"/>
                  <a:pt x="19033" y="102622"/>
                </a:cubicBezTo>
                <a:cubicBezTo>
                  <a:pt x="18411" y="102622"/>
                  <a:pt x="17299" y="102750"/>
                  <a:pt x="16049" y="102799"/>
                </a:cubicBezTo>
                <a:cubicBezTo>
                  <a:pt x="15706" y="102819"/>
                  <a:pt x="15352" y="102830"/>
                  <a:pt x="14997" y="102830"/>
                </a:cubicBezTo>
                <a:cubicBezTo>
                  <a:pt x="13748" y="102830"/>
                  <a:pt x="12480" y="102691"/>
                  <a:pt x="11581" y="102312"/>
                </a:cubicBezTo>
                <a:lnTo>
                  <a:pt x="11581" y="102312"/>
                </a:lnTo>
                <a:cubicBezTo>
                  <a:pt x="12008" y="102579"/>
                  <a:pt x="12458" y="102845"/>
                  <a:pt x="11701" y="102845"/>
                </a:cubicBezTo>
                <a:cubicBezTo>
                  <a:pt x="11594" y="102845"/>
                  <a:pt x="11465" y="102840"/>
                  <a:pt x="11308" y="102829"/>
                </a:cubicBezTo>
                <a:cubicBezTo>
                  <a:pt x="10365" y="102677"/>
                  <a:pt x="9119" y="102160"/>
                  <a:pt x="8055" y="101583"/>
                </a:cubicBezTo>
                <a:cubicBezTo>
                  <a:pt x="6961" y="101005"/>
                  <a:pt x="6140" y="100367"/>
                  <a:pt x="5380" y="100093"/>
                </a:cubicBezTo>
                <a:cubicBezTo>
                  <a:pt x="5259" y="99911"/>
                  <a:pt x="5259" y="99820"/>
                  <a:pt x="5289" y="99789"/>
                </a:cubicBezTo>
                <a:cubicBezTo>
                  <a:pt x="5228" y="99729"/>
                  <a:pt x="5168" y="99668"/>
                  <a:pt x="5077" y="99607"/>
                </a:cubicBezTo>
                <a:cubicBezTo>
                  <a:pt x="5016" y="99546"/>
                  <a:pt x="4955" y="99485"/>
                  <a:pt x="4894" y="99425"/>
                </a:cubicBezTo>
                <a:cubicBezTo>
                  <a:pt x="4742" y="99273"/>
                  <a:pt x="4621" y="99121"/>
                  <a:pt x="4499" y="98938"/>
                </a:cubicBezTo>
                <a:cubicBezTo>
                  <a:pt x="4225" y="98574"/>
                  <a:pt x="4013" y="98178"/>
                  <a:pt x="3830" y="97662"/>
                </a:cubicBezTo>
                <a:cubicBezTo>
                  <a:pt x="3739" y="97419"/>
                  <a:pt x="3618" y="97175"/>
                  <a:pt x="3557" y="96963"/>
                </a:cubicBezTo>
                <a:cubicBezTo>
                  <a:pt x="3496" y="96719"/>
                  <a:pt x="3435" y="96476"/>
                  <a:pt x="3374" y="96264"/>
                </a:cubicBezTo>
                <a:cubicBezTo>
                  <a:pt x="3222" y="95868"/>
                  <a:pt x="3162" y="95504"/>
                  <a:pt x="3070" y="95291"/>
                </a:cubicBezTo>
                <a:cubicBezTo>
                  <a:pt x="3344" y="94957"/>
                  <a:pt x="3496" y="94288"/>
                  <a:pt x="3648" y="93437"/>
                </a:cubicBezTo>
                <a:cubicBezTo>
                  <a:pt x="3739" y="93011"/>
                  <a:pt x="3800" y="92555"/>
                  <a:pt x="3952" y="92069"/>
                </a:cubicBezTo>
                <a:cubicBezTo>
                  <a:pt x="4013" y="91826"/>
                  <a:pt x="4073" y="91583"/>
                  <a:pt x="4134" y="91339"/>
                </a:cubicBezTo>
                <a:cubicBezTo>
                  <a:pt x="4195" y="91096"/>
                  <a:pt x="4286" y="90853"/>
                  <a:pt x="4377" y="90610"/>
                </a:cubicBezTo>
                <a:cubicBezTo>
                  <a:pt x="4681" y="89607"/>
                  <a:pt x="5137" y="88695"/>
                  <a:pt x="5532" y="88057"/>
                </a:cubicBezTo>
                <a:cubicBezTo>
                  <a:pt x="5654" y="87905"/>
                  <a:pt x="5745" y="87753"/>
                  <a:pt x="5836" y="87631"/>
                </a:cubicBezTo>
                <a:cubicBezTo>
                  <a:pt x="5928" y="87540"/>
                  <a:pt x="6019" y="87449"/>
                  <a:pt x="6110" y="87358"/>
                </a:cubicBezTo>
                <a:cubicBezTo>
                  <a:pt x="6232" y="87277"/>
                  <a:pt x="6340" y="87223"/>
                  <a:pt x="6434" y="87223"/>
                </a:cubicBezTo>
                <a:cubicBezTo>
                  <a:pt x="6481" y="87223"/>
                  <a:pt x="6525" y="87236"/>
                  <a:pt x="6566" y="87266"/>
                </a:cubicBezTo>
                <a:cubicBezTo>
                  <a:pt x="6961" y="86659"/>
                  <a:pt x="7447" y="86051"/>
                  <a:pt x="7934" y="85443"/>
                </a:cubicBezTo>
                <a:cubicBezTo>
                  <a:pt x="8177" y="85169"/>
                  <a:pt x="8420" y="84865"/>
                  <a:pt x="8663" y="84592"/>
                </a:cubicBezTo>
                <a:cubicBezTo>
                  <a:pt x="8906" y="84288"/>
                  <a:pt x="9180" y="83984"/>
                  <a:pt x="9423" y="83710"/>
                </a:cubicBezTo>
                <a:lnTo>
                  <a:pt x="9453" y="83893"/>
                </a:lnTo>
                <a:cubicBezTo>
                  <a:pt x="11520" y="81795"/>
                  <a:pt x="12189" y="80944"/>
                  <a:pt x="12767" y="80032"/>
                </a:cubicBezTo>
                <a:cubicBezTo>
                  <a:pt x="12952" y="79905"/>
                  <a:pt x="13047" y="79860"/>
                  <a:pt x="13090" y="79860"/>
                </a:cubicBezTo>
                <a:cubicBezTo>
                  <a:pt x="13180" y="79860"/>
                  <a:pt x="13040" y="80062"/>
                  <a:pt x="13040" y="80123"/>
                </a:cubicBezTo>
                <a:cubicBezTo>
                  <a:pt x="14773" y="78786"/>
                  <a:pt x="15745" y="78057"/>
                  <a:pt x="16596" y="77327"/>
                </a:cubicBezTo>
                <a:cubicBezTo>
                  <a:pt x="17022" y="76962"/>
                  <a:pt x="17417" y="76598"/>
                  <a:pt x="17873" y="76142"/>
                </a:cubicBezTo>
                <a:cubicBezTo>
                  <a:pt x="18329" y="75716"/>
                  <a:pt x="18846" y="75199"/>
                  <a:pt x="19484" y="74531"/>
                </a:cubicBezTo>
                <a:lnTo>
                  <a:pt x="20031" y="74591"/>
                </a:lnTo>
                <a:cubicBezTo>
                  <a:pt x="20366" y="74227"/>
                  <a:pt x="21764" y="73406"/>
                  <a:pt x="23496" y="72373"/>
                </a:cubicBezTo>
                <a:cubicBezTo>
                  <a:pt x="25229" y="71309"/>
                  <a:pt x="27296" y="70063"/>
                  <a:pt x="29028" y="68695"/>
                </a:cubicBezTo>
                <a:lnTo>
                  <a:pt x="29028" y="68695"/>
                </a:lnTo>
                <a:cubicBezTo>
                  <a:pt x="28998" y="68755"/>
                  <a:pt x="28968" y="68875"/>
                  <a:pt x="28701" y="69085"/>
                </a:cubicBezTo>
                <a:lnTo>
                  <a:pt x="28701" y="69085"/>
                </a:lnTo>
                <a:cubicBezTo>
                  <a:pt x="32592" y="66048"/>
                  <a:pt x="39211" y="63769"/>
                  <a:pt x="40032" y="61673"/>
                </a:cubicBezTo>
                <a:lnTo>
                  <a:pt x="42646" y="59698"/>
                </a:lnTo>
                <a:lnTo>
                  <a:pt x="42646" y="59698"/>
                </a:lnTo>
                <a:cubicBezTo>
                  <a:pt x="41659" y="60257"/>
                  <a:pt x="41222" y="60451"/>
                  <a:pt x="41078" y="60451"/>
                </a:cubicBezTo>
                <a:cubicBezTo>
                  <a:pt x="40747" y="60451"/>
                  <a:pt x="41948" y="59435"/>
                  <a:pt x="41621" y="59435"/>
                </a:cubicBezTo>
                <a:cubicBezTo>
                  <a:pt x="41562" y="59435"/>
                  <a:pt x="41454" y="59468"/>
                  <a:pt x="41278" y="59546"/>
                </a:cubicBezTo>
                <a:cubicBezTo>
                  <a:pt x="42200" y="58931"/>
                  <a:pt x="43633" y="58303"/>
                  <a:pt x="43948" y="58303"/>
                </a:cubicBezTo>
                <a:cubicBezTo>
                  <a:pt x="44100" y="58303"/>
                  <a:pt x="43991" y="58450"/>
                  <a:pt x="43436" y="58816"/>
                </a:cubicBezTo>
                <a:lnTo>
                  <a:pt x="43132" y="58907"/>
                </a:lnTo>
                <a:cubicBezTo>
                  <a:pt x="43097" y="59035"/>
                  <a:pt x="43146" y="59091"/>
                  <a:pt x="43257" y="59091"/>
                </a:cubicBezTo>
                <a:cubicBezTo>
                  <a:pt x="43967" y="59091"/>
                  <a:pt x="47225" y="56860"/>
                  <a:pt x="47793" y="56860"/>
                </a:cubicBezTo>
                <a:cubicBezTo>
                  <a:pt x="47836" y="56860"/>
                  <a:pt x="47864" y="56873"/>
                  <a:pt x="47874" y="56901"/>
                </a:cubicBezTo>
                <a:cubicBezTo>
                  <a:pt x="54956" y="52585"/>
                  <a:pt x="62038" y="48694"/>
                  <a:pt x="68452" y="44196"/>
                </a:cubicBezTo>
                <a:lnTo>
                  <a:pt x="68452" y="44196"/>
                </a:lnTo>
                <a:lnTo>
                  <a:pt x="67388" y="44257"/>
                </a:lnTo>
                <a:cubicBezTo>
                  <a:pt x="68148" y="43770"/>
                  <a:pt x="68877" y="43223"/>
                  <a:pt x="69637" y="42707"/>
                </a:cubicBezTo>
                <a:cubicBezTo>
                  <a:pt x="69843" y="42613"/>
                  <a:pt x="70020" y="42557"/>
                  <a:pt x="70120" y="42557"/>
                </a:cubicBezTo>
                <a:cubicBezTo>
                  <a:pt x="70346" y="42557"/>
                  <a:pt x="70184" y="42840"/>
                  <a:pt x="69090" y="43618"/>
                </a:cubicBezTo>
                <a:cubicBezTo>
                  <a:pt x="70093" y="43284"/>
                  <a:pt x="71552" y="41491"/>
                  <a:pt x="71522" y="41339"/>
                </a:cubicBezTo>
                <a:cubicBezTo>
                  <a:pt x="72261" y="40841"/>
                  <a:pt x="72614" y="40656"/>
                  <a:pt x="72732" y="40656"/>
                </a:cubicBezTo>
                <a:cubicBezTo>
                  <a:pt x="72865" y="40656"/>
                  <a:pt x="72692" y="40896"/>
                  <a:pt x="72433" y="41187"/>
                </a:cubicBezTo>
                <a:cubicBezTo>
                  <a:pt x="72062" y="41632"/>
                  <a:pt x="71470" y="42158"/>
                  <a:pt x="71524" y="42158"/>
                </a:cubicBezTo>
                <a:cubicBezTo>
                  <a:pt x="71537" y="42158"/>
                  <a:pt x="71583" y="42130"/>
                  <a:pt x="71673" y="42068"/>
                </a:cubicBezTo>
                <a:cubicBezTo>
                  <a:pt x="72099" y="41764"/>
                  <a:pt x="72494" y="41400"/>
                  <a:pt x="72920" y="41065"/>
                </a:cubicBezTo>
                <a:lnTo>
                  <a:pt x="72920" y="41065"/>
                </a:lnTo>
                <a:lnTo>
                  <a:pt x="72585" y="41248"/>
                </a:lnTo>
                <a:cubicBezTo>
                  <a:pt x="73467" y="40275"/>
                  <a:pt x="73436" y="40032"/>
                  <a:pt x="75260" y="38573"/>
                </a:cubicBezTo>
                <a:cubicBezTo>
                  <a:pt x="75823" y="38165"/>
                  <a:pt x="76041" y="38089"/>
                  <a:pt x="76157" y="38089"/>
                </a:cubicBezTo>
                <a:cubicBezTo>
                  <a:pt x="76226" y="38089"/>
                  <a:pt x="76260" y="38116"/>
                  <a:pt x="76309" y="38116"/>
                </a:cubicBezTo>
                <a:cubicBezTo>
                  <a:pt x="76356" y="38116"/>
                  <a:pt x="76417" y="38091"/>
                  <a:pt x="76537" y="37995"/>
                </a:cubicBezTo>
                <a:cubicBezTo>
                  <a:pt x="76540" y="37998"/>
                  <a:pt x="76544" y="38000"/>
                  <a:pt x="76549" y="38000"/>
                </a:cubicBezTo>
                <a:cubicBezTo>
                  <a:pt x="76599" y="38000"/>
                  <a:pt x="76768" y="37858"/>
                  <a:pt x="77236" y="37418"/>
                </a:cubicBezTo>
                <a:cubicBezTo>
                  <a:pt x="78117" y="36658"/>
                  <a:pt x="78999" y="35898"/>
                  <a:pt x="79850" y="35108"/>
                </a:cubicBezTo>
                <a:lnTo>
                  <a:pt x="79850" y="35108"/>
                </a:lnTo>
                <a:lnTo>
                  <a:pt x="78543" y="35746"/>
                </a:lnTo>
                <a:cubicBezTo>
                  <a:pt x="79029" y="35138"/>
                  <a:pt x="79607" y="34591"/>
                  <a:pt x="79911" y="34257"/>
                </a:cubicBezTo>
                <a:cubicBezTo>
                  <a:pt x="80054" y="34098"/>
                  <a:pt x="80114" y="34005"/>
                  <a:pt x="80034" y="34005"/>
                </a:cubicBezTo>
                <a:cubicBezTo>
                  <a:pt x="79967" y="34005"/>
                  <a:pt x="79802" y="34071"/>
                  <a:pt x="79504" y="34217"/>
                </a:cubicBezTo>
                <a:lnTo>
                  <a:pt x="79504" y="34217"/>
                </a:lnTo>
                <a:cubicBezTo>
                  <a:pt x="80631" y="33633"/>
                  <a:pt x="82933" y="31429"/>
                  <a:pt x="84744" y="28877"/>
                </a:cubicBezTo>
                <a:cubicBezTo>
                  <a:pt x="85656" y="27570"/>
                  <a:pt x="86507" y="26232"/>
                  <a:pt x="87023" y="25047"/>
                </a:cubicBezTo>
                <a:cubicBezTo>
                  <a:pt x="87297" y="24469"/>
                  <a:pt x="87510" y="23922"/>
                  <a:pt x="87662" y="23527"/>
                </a:cubicBezTo>
                <a:cubicBezTo>
                  <a:pt x="87753" y="23314"/>
                  <a:pt x="87844" y="23132"/>
                  <a:pt x="87905" y="22980"/>
                </a:cubicBezTo>
                <a:cubicBezTo>
                  <a:pt x="87966" y="22797"/>
                  <a:pt x="87996" y="22676"/>
                  <a:pt x="88057" y="22585"/>
                </a:cubicBezTo>
                <a:cubicBezTo>
                  <a:pt x="88118" y="22007"/>
                  <a:pt x="88239" y="21460"/>
                  <a:pt x="88270" y="20882"/>
                </a:cubicBezTo>
                <a:cubicBezTo>
                  <a:pt x="88300" y="20579"/>
                  <a:pt x="88330" y="20305"/>
                  <a:pt x="88361" y="20001"/>
                </a:cubicBezTo>
                <a:cubicBezTo>
                  <a:pt x="88361" y="19727"/>
                  <a:pt x="88361" y="19424"/>
                  <a:pt x="88361" y="19120"/>
                </a:cubicBezTo>
                <a:cubicBezTo>
                  <a:pt x="88422" y="18512"/>
                  <a:pt x="88330" y="17904"/>
                  <a:pt x="88300" y="17265"/>
                </a:cubicBezTo>
                <a:cubicBezTo>
                  <a:pt x="88270" y="16931"/>
                  <a:pt x="88209" y="16627"/>
                  <a:pt x="88148" y="16293"/>
                </a:cubicBezTo>
                <a:cubicBezTo>
                  <a:pt x="88087" y="15958"/>
                  <a:pt x="88057" y="15624"/>
                  <a:pt x="87935" y="15290"/>
                </a:cubicBezTo>
                <a:lnTo>
                  <a:pt x="87935" y="15290"/>
                </a:lnTo>
                <a:cubicBezTo>
                  <a:pt x="87991" y="15595"/>
                  <a:pt x="87919" y="15875"/>
                  <a:pt x="87791" y="15875"/>
                </a:cubicBezTo>
                <a:cubicBezTo>
                  <a:pt x="87779" y="15875"/>
                  <a:pt x="87766" y="15872"/>
                  <a:pt x="87753" y="15867"/>
                </a:cubicBezTo>
                <a:cubicBezTo>
                  <a:pt x="87692" y="15806"/>
                  <a:pt x="87601" y="15685"/>
                  <a:pt x="87479" y="15442"/>
                </a:cubicBezTo>
                <a:cubicBezTo>
                  <a:pt x="87358" y="15168"/>
                  <a:pt x="87236" y="14773"/>
                  <a:pt x="87054" y="14226"/>
                </a:cubicBezTo>
                <a:lnTo>
                  <a:pt x="87054" y="14226"/>
                </a:lnTo>
                <a:cubicBezTo>
                  <a:pt x="87117" y="14249"/>
                  <a:pt x="87171" y="14260"/>
                  <a:pt x="87216" y="14260"/>
                </a:cubicBezTo>
                <a:cubicBezTo>
                  <a:pt x="87407" y="14260"/>
                  <a:pt x="87437" y="14060"/>
                  <a:pt x="87388" y="13740"/>
                </a:cubicBezTo>
                <a:cubicBezTo>
                  <a:pt x="87327" y="13344"/>
                  <a:pt x="87145" y="12706"/>
                  <a:pt x="86811" y="12068"/>
                </a:cubicBezTo>
                <a:cubicBezTo>
                  <a:pt x="86191" y="10800"/>
                  <a:pt x="85171" y="9388"/>
                  <a:pt x="84750" y="8445"/>
                </a:cubicBezTo>
                <a:lnTo>
                  <a:pt x="84750" y="8445"/>
                </a:lnTo>
                <a:cubicBezTo>
                  <a:pt x="84795" y="8558"/>
                  <a:pt x="84795" y="8607"/>
                  <a:pt x="84758" y="8607"/>
                </a:cubicBezTo>
                <a:cubicBezTo>
                  <a:pt x="84700" y="8607"/>
                  <a:pt x="84553" y="8486"/>
                  <a:pt x="84349" y="8299"/>
                </a:cubicBezTo>
                <a:cubicBezTo>
                  <a:pt x="83923" y="7964"/>
                  <a:pt x="83345" y="7387"/>
                  <a:pt x="82707" y="6901"/>
                </a:cubicBezTo>
                <a:cubicBezTo>
                  <a:pt x="81897" y="6268"/>
                  <a:pt x="81087" y="5765"/>
                  <a:pt x="80870" y="5765"/>
                </a:cubicBezTo>
                <a:cubicBezTo>
                  <a:pt x="80753" y="5765"/>
                  <a:pt x="80807" y="5911"/>
                  <a:pt x="81127" y="6262"/>
                </a:cubicBezTo>
                <a:cubicBezTo>
                  <a:pt x="80336" y="5715"/>
                  <a:pt x="80367" y="5624"/>
                  <a:pt x="80458" y="5533"/>
                </a:cubicBezTo>
                <a:cubicBezTo>
                  <a:pt x="80519" y="5472"/>
                  <a:pt x="80701" y="5381"/>
                  <a:pt x="80093" y="4894"/>
                </a:cubicBezTo>
                <a:cubicBezTo>
                  <a:pt x="79029" y="4347"/>
                  <a:pt x="77935" y="3861"/>
                  <a:pt x="76750" y="3344"/>
                </a:cubicBezTo>
                <a:cubicBezTo>
                  <a:pt x="75595" y="2858"/>
                  <a:pt x="74379" y="2402"/>
                  <a:pt x="73102" y="1976"/>
                </a:cubicBezTo>
                <a:cubicBezTo>
                  <a:pt x="70549" y="1186"/>
                  <a:pt x="67813" y="578"/>
                  <a:pt x="65017" y="365"/>
                </a:cubicBezTo>
                <a:lnTo>
                  <a:pt x="65017" y="365"/>
                </a:lnTo>
                <a:cubicBezTo>
                  <a:pt x="64895" y="487"/>
                  <a:pt x="65807" y="791"/>
                  <a:pt x="64591" y="852"/>
                </a:cubicBezTo>
                <a:cubicBezTo>
                  <a:pt x="63649" y="548"/>
                  <a:pt x="62676" y="244"/>
                  <a:pt x="61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0" name="Google Shape;1190;p66"/>
          <p:cNvGrpSpPr/>
          <p:nvPr/>
        </p:nvGrpSpPr>
        <p:grpSpPr>
          <a:xfrm flipH="1" rot="1005012">
            <a:off x="-449297" y="3146696"/>
            <a:ext cx="4230811" cy="1631290"/>
            <a:chOff x="-3172275" y="2005000"/>
            <a:chExt cx="2486375" cy="939650"/>
          </a:xfrm>
        </p:grpSpPr>
        <p:sp>
          <p:nvSpPr>
            <p:cNvPr id="1191" name="Google Shape;1191;p66"/>
            <p:cNvSpPr/>
            <p:nvPr/>
          </p:nvSpPr>
          <p:spPr>
            <a:xfrm>
              <a:off x="-3172275" y="2006400"/>
              <a:ext cx="2471950" cy="938250"/>
            </a:xfrm>
            <a:custGeom>
              <a:rect b="b" l="l" r="r" t="t"/>
              <a:pathLst>
                <a:path extrusionOk="0" h="37530" w="98878">
                  <a:moveTo>
                    <a:pt x="97510" y="0"/>
                  </a:moveTo>
                  <a:lnTo>
                    <a:pt x="1672" y="21612"/>
                  </a:lnTo>
                  <a:cubicBezTo>
                    <a:pt x="638" y="21824"/>
                    <a:pt x="0" y="22858"/>
                    <a:pt x="213" y="23891"/>
                  </a:cubicBezTo>
                  <a:lnTo>
                    <a:pt x="2948" y="36050"/>
                  </a:lnTo>
                  <a:cubicBezTo>
                    <a:pt x="3157" y="36935"/>
                    <a:pt x="3945" y="37530"/>
                    <a:pt x="4816" y="37530"/>
                  </a:cubicBezTo>
                  <a:cubicBezTo>
                    <a:pt x="4962" y="37530"/>
                    <a:pt x="5110" y="37513"/>
                    <a:pt x="5259" y="37478"/>
                  </a:cubicBezTo>
                  <a:lnTo>
                    <a:pt x="82220" y="20153"/>
                  </a:lnTo>
                  <a:cubicBezTo>
                    <a:pt x="83284" y="19910"/>
                    <a:pt x="83923" y="18876"/>
                    <a:pt x="83679" y="17843"/>
                  </a:cubicBezTo>
                  <a:lnTo>
                    <a:pt x="82099" y="10760"/>
                  </a:lnTo>
                  <a:lnTo>
                    <a:pt x="97206" y="7356"/>
                  </a:lnTo>
                  <a:cubicBezTo>
                    <a:pt x="98239" y="7113"/>
                    <a:pt x="98877" y="6080"/>
                    <a:pt x="98665" y="5046"/>
                  </a:cubicBezTo>
                  <a:lnTo>
                    <a:pt x="97510" y="0"/>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6"/>
            <p:cNvSpPr/>
            <p:nvPr/>
          </p:nvSpPr>
          <p:spPr>
            <a:xfrm>
              <a:off x="-2924550" y="2197125"/>
              <a:ext cx="1804750" cy="682400"/>
            </a:xfrm>
            <a:custGeom>
              <a:rect b="b" l="l" r="r" t="t"/>
              <a:pathLst>
                <a:path extrusionOk="0" h="27296" w="72190">
                  <a:moveTo>
                    <a:pt x="69545" y="1"/>
                  </a:moveTo>
                  <a:lnTo>
                    <a:pt x="0" y="15685"/>
                  </a:lnTo>
                  <a:lnTo>
                    <a:pt x="2614" y="27296"/>
                  </a:lnTo>
                  <a:lnTo>
                    <a:pt x="72190" y="11642"/>
                  </a:lnTo>
                  <a:lnTo>
                    <a:pt x="69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6"/>
            <p:cNvSpPr/>
            <p:nvPr/>
          </p:nvSpPr>
          <p:spPr>
            <a:xfrm>
              <a:off x="-2875925" y="2567200"/>
              <a:ext cx="88175" cy="191525"/>
            </a:xfrm>
            <a:custGeom>
              <a:rect b="b" l="l" r="r" t="t"/>
              <a:pathLst>
                <a:path extrusionOk="0" h="7661" w="3527">
                  <a:moveTo>
                    <a:pt x="1885" y="0"/>
                  </a:moveTo>
                  <a:lnTo>
                    <a:pt x="0" y="426"/>
                  </a:lnTo>
                  <a:lnTo>
                    <a:pt x="1642" y="7660"/>
                  </a:lnTo>
                  <a:lnTo>
                    <a:pt x="352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6"/>
            <p:cNvSpPr/>
            <p:nvPr/>
          </p:nvSpPr>
          <p:spPr>
            <a:xfrm>
              <a:off x="-2802975" y="2551250"/>
              <a:ext cx="87400" cy="190750"/>
            </a:xfrm>
            <a:custGeom>
              <a:rect b="b" l="l" r="r" t="t"/>
              <a:pathLst>
                <a:path extrusionOk="0" h="7630" w="3496">
                  <a:moveTo>
                    <a:pt x="1885" y="0"/>
                  </a:moveTo>
                  <a:lnTo>
                    <a:pt x="0" y="426"/>
                  </a:lnTo>
                  <a:lnTo>
                    <a:pt x="1611" y="7629"/>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6"/>
            <p:cNvSpPr/>
            <p:nvPr/>
          </p:nvSpPr>
          <p:spPr>
            <a:xfrm>
              <a:off x="-2368325" y="2453225"/>
              <a:ext cx="87425" cy="191500"/>
            </a:xfrm>
            <a:custGeom>
              <a:rect b="b" l="l" r="r" t="t"/>
              <a:pathLst>
                <a:path extrusionOk="0" h="7660"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6"/>
            <p:cNvSpPr/>
            <p:nvPr/>
          </p:nvSpPr>
          <p:spPr>
            <a:xfrm>
              <a:off x="-2296125" y="2436500"/>
              <a:ext cx="88175" cy="191525"/>
            </a:xfrm>
            <a:custGeom>
              <a:rect b="b" l="l" r="r" t="t"/>
              <a:pathLst>
                <a:path extrusionOk="0" h="7661" w="3527">
                  <a:moveTo>
                    <a:pt x="1885" y="0"/>
                  </a:moveTo>
                  <a:lnTo>
                    <a:pt x="0" y="426"/>
                  </a:lnTo>
                  <a:lnTo>
                    <a:pt x="1642" y="7660"/>
                  </a:lnTo>
                  <a:lnTo>
                    <a:pt x="352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6"/>
            <p:cNvSpPr/>
            <p:nvPr/>
          </p:nvSpPr>
          <p:spPr>
            <a:xfrm>
              <a:off x="-1861475" y="2339225"/>
              <a:ext cx="88175" cy="190775"/>
            </a:xfrm>
            <a:custGeom>
              <a:rect b="b" l="l" r="r" t="t"/>
              <a:pathLst>
                <a:path extrusionOk="0" h="7631" w="3527">
                  <a:moveTo>
                    <a:pt x="1885" y="1"/>
                  </a:moveTo>
                  <a:lnTo>
                    <a:pt x="1" y="396"/>
                  </a:lnTo>
                  <a:lnTo>
                    <a:pt x="1642" y="7630"/>
                  </a:lnTo>
                  <a:lnTo>
                    <a:pt x="3527"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6"/>
            <p:cNvSpPr/>
            <p:nvPr/>
          </p:nvSpPr>
          <p:spPr>
            <a:xfrm>
              <a:off x="-1788525" y="2322525"/>
              <a:ext cx="87425" cy="191500"/>
            </a:xfrm>
            <a:custGeom>
              <a:rect b="b" l="l" r="r" t="t"/>
              <a:pathLst>
                <a:path extrusionOk="0" h="7660"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p:nvPr/>
          </p:nvSpPr>
          <p:spPr>
            <a:xfrm>
              <a:off x="-1353850" y="2224475"/>
              <a:ext cx="87400" cy="191525"/>
            </a:xfrm>
            <a:custGeom>
              <a:rect b="b" l="l" r="r" t="t"/>
              <a:pathLst>
                <a:path extrusionOk="0" h="7661" w="3496">
                  <a:moveTo>
                    <a:pt x="1885" y="1"/>
                  </a:moveTo>
                  <a:lnTo>
                    <a:pt x="0" y="427"/>
                  </a:lnTo>
                  <a:lnTo>
                    <a:pt x="1611" y="7661"/>
                  </a:lnTo>
                  <a:lnTo>
                    <a:pt x="3496" y="7235"/>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6"/>
            <p:cNvSpPr/>
            <p:nvPr/>
          </p:nvSpPr>
          <p:spPr>
            <a:xfrm>
              <a:off x="-1281675" y="2208525"/>
              <a:ext cx="88175" cy="190750"/>
            </a:xfrm>
            <a:custGeom>
              <a:rect b="b" l="l" r="r" t="t"/>
              <a:pathLst>
                <a:path extrusionOk="0" h="7630" w="3527">
                  <a:moveTo>
                    <a:pt x="1885" y="1"/>
                  </a:moveTo>
                  <a:lnTo>
                    <a:pt x="1" y="426"/>
                  </a:lnTo>
                  <a:lnTo>
                    <a:pt x="1642" y="7630"/>
                  </a:lnTo>
                  <a:lnTo>
                    <a:pt x="352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6"/>
            <p:cNvSpPr/>
            <p:nvPr/>
          </p:nvSpPr>
          <p:spPr>
            <a:xfrm>
              <a:off x="-2658600" y="2518575"/>
              <a:ext cx="88175" cy="191500"/>
            </a:xfrm>
            <a:custGeom>
              <a:rect b="b" l="l" r="r" t="t"/>
              <a:pathLst>
                <a:path extrusionOk="0" h="7660" w="3527">
                  <a:moveTo>
                    <a:pt x="1885" y="0"/>
                  </a:moveTo>
                  <a:lnTo>
                    <a:pt x="1"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6"/>
            <p:cNvSpPr/>
            <p:nvPr/>
          </p:nvSpPr>
          <p:spPr>
            <a:xfrm>
              <a:off x="-2585650" y="2501850"/>
              <a:ext cx="87425" cy="191525"/>
            </a:xfrm>
            <a:custGeom>
              <a:rect b="b" l="l" r="r" t="t"/>
              <a:pathLst>
                <a:path extrusionOk="0" h="7661" w="3497">
                  <a:moveTo>
                    <a:pt x="1885" y="0"/>
                  </a:moveTo>
                  <a:lnTo>
                    <a:pt x="1" y="426"/>
                  </a:lnTo>
                  <a:lnTo>
                    <a:pt x="1612" y="7660"/>
                  </a:lnTo>
                  <a:lnTo>
                    <a:pt x="3496" y="7235"/>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6"/>
            <p:cNvSpPr/>
            <p:nvPr/>
          </p:nvSpPr>
          <p:spPr>
            <a:xfrm>
              <a:off x="-2513450" y="2485900"/>
              <a:ext cx="88175" cy="191500"/>
            </a:xfrm>
            <a:custGeom>
              <a:rect b="b" l="l" r="r" t="t"/>
              <a:pathLst>
                <a:path extrusionOk="0" h="7660" w="3527">
                  <a:moveTo>
                    <a:pt x="1885" y="0"/>
                  </a:moveTo>
                  <a:lnTo>
                    <a:pt x="0"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6"/>
            <p:cNvSpPr/>
            <p:nvPr/>
          </p:nvSpPr>
          <p:spPr>
            <a:xfrm>
              <a:off x="-2151000" y="2403825"/>
              <a:ext cx="87425" cy="191525"/>
            </a:xfrm>
            <a:custGeom>
              <a:rect b="b" l="l" r="r" t="t"/>
              <a:pathLst>
                <a:path extrusionOk="0" h="7661" w="3497">
                  <a:moveTo>
                    <a:pt x="1885" y="0"/>
                  </a:moveTo>
                  <a:lnTo>
                    <a:pt x="1" y="426"/>
                  </a:lnTo>
                  <a:lnTo>
                    <a:pt x="1612" y="7660"/>
                  </a:lnTo>
                  <a:lnTo>
                    <a:pt x="349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6"/>
            <p:cNvSpPr/>
            <p:nvPr/>
          </p:nvSpPr>
          <p:spPr>
            <a:xfrm>
              <a:off x="-2078800" y="2387875"/>
              <a:ext cx="88175" cy="191500"/>
            </a:xfrm>
            <a:custGeom>
              <a:rect b="b" l="l" r="r" t="t"/>
              <a:pathLst>
                <a:path extrusionOk="0" h="7660" w="3527">
                  <a:moveTo>
                    <a:pt x="1885" y="0"/>
                  </a:moveTo>
                  <a:lnTo>
                    <a:pt x="1" y="426"/>
                  </a:lnTo>
                  <a:lnTo>
                    <a:pt x="1642" y="7660"/>
                  </a:lnTo>
                  <a:lnTo>
                    <a:pt x="3526"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6"/>
            <p:cNvSpPr/>
            <p:nvPr/>
          </p:nvSpPr>
          <p:spPr>
            <a:xfrm>
              <a:off x="-2005850" y="2371900"/>
              <a:ext cx="87400" cy="190775"/>
            </a:xfrm>
            <a:custGeom>
              <a:rect b="b" l="l" r="r" t="t"/>
              <a:pathLst>
                <a:path extrusionOk="0" h="7631" w="3496">
                  <a:moveTo>
                    <a:pt x="1885" y="1"/>
                  </a:moveTo>
                  <a:lnTo>
                    <a:pt x="0" y="396"/>
                  </a:lnTo>
                  <a:lnTo>
                    <a:pt x="1611" y="7630"/>
                  </a:lnTo>
                  <a:lnTo>
                    <a:pt x="349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6"/>
            <p:cNvSpPr/>
            <p:nvPr/>
          </p:nvSpPr>
          <p:spPr>
            <a:xfrm>
              <a:off x="-1644150" y="2289850"/>
              <a:ext cx="88175" cy="191500"/>
            </a:xfrm>
            <a:custGeom>
              <a:rect b="b" l="l" r="r" t="t"/>
              <a:pathLst>
                <a:path extrusionOk="0" h="7660" w="3527">
                  <a:moveTo>
                    <a:pt x="1885" y="0"/>
                  </a:moveTo>
                  <a:lnTo>
                    <a:pt x="1" y="426"/>
                  </a:lnTo>
                  <a:lnTo>
                    <a:pt x="1642" y="7660"/>
                  </a:lnTo>
                  <a:lnTo>
                    <a:pt x="3527" y="7234"/>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6"/>
            <p:cNvSpPr/>
            <p:nvPr/>
          </p:nvSpPr>
          <p:spPr>
            <a:xfrm>
              <a:off x="-1571200" y="2273875"/>
              <a:ext cx="87425" cy="190750"/>
            </a:xfrm>
            <a:custGeom>
              <a:rect b="b" l="l" r="r" t="t"/>
              <a:pathLst>
                <a:path extrusionOk="0" h="7630" w="3497">
                  <a:moveTo>
                    <a:pt x="1885" y="1"/>
                  </a:moveTo>
                  <a:lnTo>
                    <a:pt x="1" y="396"/>
                  </a:lnTo>
                  <a:lnTo>
                    <a:pt x="1612" y="7630"/>
                  </a:lnTo>
                  <a:lnTo>
                    <a:pt x="3496" y="7204"/>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6"/>
            <p:cNvSpPr/>
            <p:nvPr/>
          </p:nvSpPr>
          <p:spPr>
            <a:xfrm>
              <a:off x="-1499000" y="2257150"/>
              <a:ext cx="88175" cy="191525"/>
            </a:xfrm>
            <a:custGeom>
              <a:rect b="b" l="l" r="r" t="t"/>
              <a:pathLst>
                <a:path extrusionOk="0" h="7661" w="3527">
                  <a:moveTo>
                    <a:pt x="1885" y="1"/>
                  </a:moveTo>
                  <a:lnTo>
                    <a:pt x="0" y="427"/>
                  </a:lnTo>
                  <a:lnTo>
                    <a:pt x="1642" y="7661"/>
                  </a:lnTo>
                  <a:lnTo>
                    <a:pt x="3526" y="7235"/>
                  </a:lnTo>
                  <a:lnTo>
                    <a:pt x="1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6"/>
            <p:cNvSpPr/>
            <p:nvPr/>
          </p:nvSpPr>
          <p:spPr>
            <a:xfrm>
              <a:off x="-2818925" y="2719925"/>
              <a:ext cx="31925" cy="143650"/>
            </a:xfrm>
            <a:custGeom>
              <a:rect b="b" l="l" r="r" t="t"/>
              <a:pathLst>
                <a:path extrusionOk="0" fill="none" h="5746" w="1277">
                  <a:moveTo>
                    <a:pt x="0" y="1"/>
                  </a:moveTo>
                  <a:lnTo>
                    <a:pt x="1277" y="5746"/>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6"/>
            <p:cNvSpPr/>
            <p:nvPr/>
          </p:nvSpPr>
          <p:spPr>
            <a:xfrm>
              <a:off x="-2746750" y="2703975"/>
              <a:ext cx="32700" cy="142875"/>
            </a:xfrm>
            <a:custGeom>
              <a:rect b="b" l="l" r="r" t="t"/>
              <a:pathLst>
                <a:path extrusionOk="0" fill="none" h="5715" w="1308">
                  <a:moveTo>
                    <a:pt x="1" y="1"/>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6"/>
            <p:cNvSpPr/>
            <p:nvPr/>
          </p:nvSpPr>
          <p:spPr>
            <a:xfrm>
              <a:off x="-2707225" y="2539850"/>
              <a:ext cx="65375" cy="291050"/>
            </a:xfrm>
            <a:custGeom>
              <a:rect b="b" l="l" r="r" t="t"/>
              <a:pathLst>
                <a:path extrusionOk="0" fill="none" h="11642" w="2615">
                  <a:moveTo>
                    <a:pt x="0" y="0"/>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6"/>
            <p:cNvSpPr/>
            <p:nvPr/>
          </p:nvSpPr>
          <p:spPr>
            <a:xfrm>
              <a:off x="-2601600" y="2671300"/>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6"/>
            <p:cNvSpPr/>
            <p:nvPr/>
          </p:nvSpPr>
          <p:spPr>
            <a:xfrm>
              <a:off x="-2529425" y="2655350"/>
              <a:ext cx="32700" cy="142875"/>
            </a:xfrm>
            <a:custGeom>
              <a:rect b="b" l="l" r="r" t="t"/>
              <a:pathLst>
                <a:path extrusionOk="0" fill="none" h="5715" w="1308">
                  <a:moveTo>
                    <a:pt x="1" y="0"/>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6"/>
            <p:cNvSpPr/>
            <p:nvPr/>
          </p:nvSpPr>
          <p:spPr>
            <a:xfrm>
              <a:off x="-2489900" y="2491200"/>
              <a:ext cx="65375" cy="291075"/>
            </a:xfrm>
            <a:custGeom>
              <a:rect b="b" l="l" r="r" t="t"/>
              <a:pathLst>
                <a:path extrusionOk="0" fill="none" h="11643" w="2615">
                  <a:moveTo>
                    <a:pt x="0" y="1"/>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6"/>
            <p:cNvSpPr/>
            <p:nvPr/>
          </p:nvSpPr>
          <p:spPr>
            <a:xfrm>
              <a:off x="-2417700" y="2475250"/>
              <a:ext cx="66125" cy="290300"/>
            </a:xfrm>
            <a:custGeom>
              <a:rect b="b" l="l" r="r" t="t"/>
              <a:pathLst>
                <a:path extrusionOk="0" fill="none" h="11612" w="2645">
                  <a:moveTo>
                    <a:pt x="0" y="1"/>
                  </a:moveTo>
                  <a:lnTo>
                    <a:pt x="2644"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6"/>
            <p:cNvSpPr/>
            <p:nvPr/>
          </p:nvSpPr>
          <p:spPr>
            <a:xfrm>
              <a:off x="-2312075" y="2605950"/>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6"/>
            <p:cNvSpPr/>
            <p:nvPr/>
          </p:nvSpPr>
          <p:spPr>
            <a:xfrm>
              <a:off x="-2239125" y="2590000"/>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6"/>
            <p:cNvSpPr/>
            <p:nvPr/>
          </p:nvSpPr>
          <p:spPr>
            <a:xfrm>
              <a:off x="-2200375" y="2425850"/>
              <a:ext cx="66125" cy="291075"/>
            </a:xfrm>
            <a:custGeom>
              <a:rect b="b" l="l" r="r" t="t"/>
              <a:pathLst>
                <a:path extrusionOk="0" fill="none" h="11643" w="2645">
                  <a:moveTo>
                    <a:pt x="0" y="1"/>
                  </a:moveTo>
                  <a:lnTo>
                    <a:pt x="2645"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6"/>
            <p:cNvSpPr/>
            <p:nvPr/>
          </p:nvSpPr>
          <p:spPr>
            <a:xfrm>
              <a:off x="-2094000" y="2557325"/>
              <a:ext cx="31950" cy="142875"/>
            </a:xfrm>
            <a:custGeom>
              <a:rect b="b" l="l" r="r" t="t"/>
              <a:pathLst>
                <a:path extrusionOk="0" fill="none" h="5715" w="1278">
                  <a:moveTo>
                    <a:pt x="1"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6"/>
            <p:cNvSpPr/>
            <p:nvPr/>
          </p:nvSpPr>
          <p:spPr>
            <a:xfrm>
              <a:off x="-2021800" y="2540600"/>
              <a:ext cx="31925" cy="143650"/>
            </a:xfrm>
            <a:custGeom>
              <a:rect b="b" l="l" r="r" t="t"/>
              <a:pathLst>
                <a:path extrusionOk="0" fill="none" h="5746" w="1277">
                  <a:moveTo>
                    <a:pt x="0"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6"/>
            <p:cNvSpPr/>
            <p:nvPr/>
          </p:nvSpPr>
          <p:spPr>
            <a:xfrm>
              <a:off x="-1949625" y="2524650"/>
              <a:ext cx="32700" cy="142875"/>
            </a:xfrm>
            <a:custGeom>
              <a:rect b="b" l="l" r="r" t="t"/>
              <a:pathLst>
                <a:path extrusionOk="0" fill="none" h="5715" w="1308">
                  <a:moveTo>
                    <a:pt x="1" y="0"/>
                  </a:moveTo>
                  <a:lnTo>
                    <a:pt x="1308"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6"/>
            <p:cNvSpPr/>
            <p:nvPr/>
          </p:nvSpPr>
          <p:spPr>
            <a:xfrm>
              <a:off x="-1910100" y="2360500"/>
              <a:ext cx="65375" cy="291075"/>
            </a:xfrm>
            <a:custGeom>
              <a:rect b="b" l="l" r="r" t="t"/>
              <a:pathLst>
                <a:path extrusionOk="0" fill="none" h="11643" w="2615">
                  <a:moveTo>
                    <a:pt x="0" y="1"/>
                  </a:moveTo>
                  <a:lnTo>
                    <a:pt x="2614" y="1164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6"/>
            <p:cNvSpPr/>
            <p:nvPr/>
          </p:nvSpPr>
          <p:spPr>
            <a:xfrm>
              <a:off x="-1804475" y="2491975"/>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6"/>
            <p:cNvSpPr/>
            <p:nvPr/>
          </p:nvSpPr>
          <p:spPr>
            <a:xfrm>
              <a:off x="-1732300" y="2475250"/>
              <a:ext cx="32700" cy="143650"/>
            </a:xfrm>
            <a:custGeom>
              <a:rect b="b" l="l" r="r" t="t"/>
              <a:pathLst>
                <a:path extrusionOk="0" fill="none" h="5746" w="1308">
                  <a:moveTo>
                    <a:pt x="1" y="1"/>
                  </a:moveTo>
                  <a:lnTo>
                    <a:pt x="1308"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6"/>
            <p:cNvSpPr/>
            <p:nvPr/>
          </p:nvSpPr>
          <p:spPr>
            <a:xfrm>
              <a:off x="-1692775" y="2311875"/>
              <a:ext cx="65375" cy="290300"/>
            </a:xfrm>
            <a:custGeom>
              <a:rect b="b" l="l" r="r" t="t"/>
              <a:pathLst>
                <a:path extrusionOk="0" fill="none" h="11612" w="2615">
                  <a:moveTo>
                    <a:pt x="1" y="0"/>
                  </a:moveTo>
                  <a:lnTo>
                    <a:pt x="2615"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6"/>
            <p:cNvSpPr/>
            <p:nvPr/>
          </p:nvSpPr>
          <p:spPr>
            <a:xfrm>
              <a:off x="-1587150" y="2442575"/>
              <a:ext cx="31950" cy="143650"/>
            </a:xfrm>
            <a:custGeom>
              <a:rect b="b" l="l" r="r" t="t"/>
              <a:pathLst>
                <a:path extrusionOk="0" fill="none" h="5746" w="1278">
                  <a:moveTo>
                    <a:pt x="1"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6"/>
            <p:cNvSpPr/>
            <p:nvPr/>
          </p:nvSpPr>
          <p:spPr>
            <a:xfrm>
              <a:off x="-1514950" y="2426625"/>
              <a:ext cx="32700" cy="142875"/>
            </a:xfrm>
            <a:custGeom>
              <a:rect b="b" l="l" r="r" t="t"/>
              <a:pathLst>
                <a:path extrusionOk="0" fill="none" h="5715" w="1308">
                  <a:moveTo>
                    <a:pt x="0" y="0"/>
                  </a:moveTo>
                  <a:lnTo>
                    <a:pt x="130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6"/>
            <p:cNvSpPr/>
            <p:nvPr/>
          </p:nvSpPr>
          <p:spPr>
            <a:xfrm>
              <a:off x="-1442000" y="2409900"/>
              <a:ext cx="31925" cy="143650"/>
            </a:xfrm>
            <a:custGeom>
              <a:rect b="b" l="l" r="r" t="t"/>
              <a:pathLst>
                <a:path extrusionOk="0" fill="none" h="5746" w="1277">
                  <a:moveTo>
                    <a:pt x="0" y="1"/>
                  </a:moveTo>
                  <a:lnTo>
                    <a:pt x="127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6"/>
            <p:cNvSpPr/>
            <p:nvPr/>
          </p:nvSpPr>
          <p:spPr>
            <a:xfrm>
              <a:off x="-1403250" y="2246525"/>
              <a:ext cx="65375" cy="290300"/>
            </a:xfrm>
            <a:custGeom>
              <a:rect b="b" l="l" r="r" t="t"/>
              <a:pathLst>
                <a:path extrusionOk="0" fill="none" h="11612" w="2615">
                  <a:moveTo>
                    <a:pt x="0" y="0"/>
                  </a:moveTo>
                  <a:lnTo>
                    <a:pt x="2614" y="11612"/>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6"/>
            <p:cNvSpPr/>
            <p:nvPr/>
          </p:nvSpPr>
          <p:spPr>
            <a:xfrm>
              <a:off x="-1297625" y="2377225"/>
              <a:ext cx="32700" cy="143650"/>
            </a:xfrm>
            <a:custGeom>
              <a:rect b="b" l="l" r="r" t="t"/>
              <a:pathLst>
                <a:path extrusionOk="0" fill="none" h="5746" w="1308">
                  <a:moveTo>
                    <a:pt x="0" y="1"/>
                  </a:moveTo>
                  <a:lnTo>
                    <a:pt x="1307" y="574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6"/>
            <p:cNvSpPr/>
            <p:nvPr/>
          </p:nvSpPr>
          <p:spPr>
            <a:xfrm>
              <a:off x="-1224675" y="2361275"/>
              <a:ext cx="31925" cy="142875"/>
            </a:xfrm>
            <a:custGeom>
              <a:rect b="b" l="l" r="r" t="t"/>
              <a:pathLst>
                <a:path extrusionOk="0" fill="none" h="5715" w="1277">
                  <a:moveTo>
                    <a:pt x="0" y="0"/>
                  </a:moveTo>
                  <a:lnTo>
                    <a:pt x="1277" y="5715"/>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6"/>
            <p:cNvSpPr/>
            <p:nvPr/>
          </p:nvSpPr>
          <p:spPr>
            <a:xfrm>
              <a:off x="-3014975" y="2756400"/>
              <a:ext cx="81325" cy="80575"/>
            </a:xfrm>
            <a:custGeom>
              <a:rect b="b" l="l" r="r" t="t"/>
              <a:pathLst>
                <a:path extrusionOk="0" h="3223" w="3253">
                  <a:moveTo>
                    <a:pt x="1641" y="1"/>
                  </a:moveTo>
                  <a:cubicBezTo>
                    <a:pt x="729" y="1"/>
                    <a:pt x="0" y="730"/>
                    <a:pt x="0" y="1612"/>
                  </a:cubicBezTo>
                  <a:cubicBezTo>
                    <a:pt x="0" y="2524"/>
                    <a:pt x="729" y="3223"/>
                    <a:pt x="1641" y="3223"/>
                  </a:cubicBezTo>
                  <a:cubicBezTo>
                    <a:pt x="2523" y="3223"/>
                    <a:pt x="3252" y="2524"/>
                    <a:pt x="3252" y="1612"/>
                  </a:cubicBezTo>
                  <a:cubicBezTo>
                    <a:pt x="3252" y="730"/>
                    <a:pt x="2523" y="1"/>
                    <a:pt x="1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6"/>
            <p:cNvSpPr/>
            <p:nvPr/>
          </p:nvSpPr>
          <p:spPr>
            <a:xfrm>
              <a:off x="-1160100" y="2005000"/>
              <a:ext cx="474200" cy="203550"/>
            </a:xfrm>
            <a:custGeom>
              <a:rect b="b" l="l" r="r" t="t"/>
              <a:pathLst>
                <a:path extrusionOk="0" h="8142" w="18968">
                  <a:moveTo>
                    <a:pt x="17409" y="1"/>
                  </a:moveTo>
                  <a:cubicBezTo>
                    <a:pt x="17342" y="1"/>
                    <a:pt x="17273" y="9"/>
                    <a:pt x="17205" y="26"/>
                  </a:cubicBezTo>
                  <a:lnTo>
                    <a:pt x="1" y="3917"/>
                  </a:lnTo>
                  <a:lnTo>
                    <a:pt x="943" y="8142"/>
                  </a:lnTo>
                  <a:lnTo>
                    <a:pt x="18147" y="4251"/>
                  </a:lnTo>
                  <a:cubicBezTo>
                    <a:pt x="18664" y="4160"/>
                    <a:pt x="18968" y="3643"/>
                    <a:pt x="18846" y="3157"/>
                  </a:cubicBezTo>
                  <a:lnTo>
                    <a:pt x="18299" y="725"/>
                  </a:lnTo>
                  <a:cubicBezTo>
                    <a:pt x="18221" y="307"/>
                    <a:pt x="17827" y="1"/>
                    <a:pt x="174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6"/>
            <p:cNvSpPr/>
            <p:nvPr/>
          </p:nvSpPr>
          <p:spPr>
            <a:xfrm>
              <a:off x="-1109925" y="2118875"/>
              <a:ext cx="45600" cy="45600"/>
            </a:xfrm>
            <a:custGeom>
              <a:rect b="b" l="l" r="r" t="t"/>
              <a:pathLst>
                <a:path extrusionOk="0" h="1824" w="1824">
                  <a:moveTo>
                    <a:pt x="912" y="0"/>
                  </a:moveTo>
                  <a:cubicBezTo>
                    <a:pt x="426" y="0"/>
                    <a:pt x="0" y="426"/>
                    <a:pt x="0" y="912"/>
                  </a:cubicBezTo>
                  <a:cubicBezTo>
                    <a:pt x="0" y="1429"/>
                    <a:pt x="426" y="1824"/>
                    <a:pt x="912" y="1824"/>
                  </a:cubicBezTo>
                  <a:cubicBezTo>
                    <a:pt x="1429" y="1824"/>
                    <a:pt x="1824" y="1429"/>
                    <a:pt x="1824" y="912"/>
                  </a:cubicBezTo>
                  <a:cubicBezTo>
                    <a:pt x="1824" y="426"/>
                    <a:pt x="1429" y="0"/>
                    <a:pt x="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6"/>
            <p:cNvSpPr/>
            <p:nvPr/>
          </p:nvSpPr>
          <p:spPr>
            <a:xfrm>
              <a:off x="-1005825" y="2096075"/>
              <a:ext cx="44850" cy="44850"/>
            </a:xfrm>
            <a:custGeom>
              <a:rect b="b" l="l" r="r" t="t"/>
              <a:pathLst>
                <a:path extrusionOk="0" h="1794" w="1794">
                  <a:moveTo>
                    <a:pt x="912" y="0"/>
                  </a:moveTo>
                  <a:cubicBezTo>
                    <a:pt x="395" y="0"/>
                    <a:pt x="0" y="395"/>
                    <a:pt x="0" y="882"/>
                  </a:cubicBezTo>
                  <a:cubicBezTo>
                    <a:pt x="0" y="1398"/>
                    <a:pt x="395" y="1793"/>
                    <a:pt x="912" y="1793"/>
                  </a:cubicBezTo>
                  <a:cubicBezTo>
                    <a:pt x="1398" y="1793"/>
                    <a:pt x="1794" y="1398"/>
                    <a:pt x="1794" y="882"/>
                  </a:cubicBezTo>
                  <a:cubicBezTo>
                    <a:pt x="1794" y="395"/>
                    <a:pt x="1398" y="0"/>
                    <a:pt x="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6"/>
            <p:cNvSpPr/>
            <p:nvPr/>
          </p:nvSpPr>
          <p:spPr>
            <a:xfrm>
              <a:off x="-902475" y="2072500"/>
              <a:ext cx="45600" cy="44875"/>
            </a:xfrm>
            <a:custGeom>
              <a:rect b="b" l="l" r="r" t="t"/>
              <a:pathLst>
                <a:path extrusionOk="0" h="1795" w="1824">
                  <a:moveTo>
                    <a:pt x="912" y="1"/>
                  </a:moveTo>
                  <a:cubicBezTo>
                    <a:pt x="426" y="1"/>
                    <a:pt x="0" y="396"/>
                    <a:pt x="0" y="913"/>
                  </a:cubicBezTo>
                  <a:cubicBezTo>
                    <a:pt x="0" y="1399"/>
                    <a:pt x="426" y="1794"/>
                    <a:pt x="912" y="1794"/>
                  </a:cubicBezTo>
                  <a:cubicBezTo>
                    <a:pt x="1429" y="1794"/>
                    <a:pt x="1824" y="1399"/>
                    <a:pt x="1824" y="913"/>
                  </a:cubicBezTo>
                  <a:cubicBezTo>
                    <a:pt x="1824" y="396"/>
                    <a:pt x="1429" y="1"/>
                    <a:pt x="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66"/>
          <p:cNvSpPr/>
          <p:nvPr/>
        </p:nvSpPr>
        <p:spPr>
          <a:xfrm>
            <a:off x="868650" y="729582"/>
            <a:ext cx="189790" cy="189790"/>
          </a:xfrm>
          <a:custGeom>
            <a:rect b="b" l="l" r="r" t="t"/>
            <a:pathLst>
              <a:path extrusionOk="0" h="13132" w="13132">
                <a:moveTo>
                  <a:pt x="6566" y="0"/>
                </a:moveTo>
                <a:cubicBezTo>
                  <a:pt x="2949" y="0"/>
                  <a:pt x="0" y="2949"/>
                  <a:pt x="0" y="6566"/>
                </a:cubicBezTo>
                <a:cubicBezTo>
                  <a:pt x="0" y="10213"/>
                  <a:pt x="2949" y="13131"/>
                  <a:pt x="6566" y="13131"/>
                </a:cubicBezTo>
                <a:cubicBezTo>
                  <a:pt x="10183" y="13131"/>
                  <a:pt x="13131" y="10213"/>
                  <a:pt x="13131" y="6566"/>
                </a:cubicBezTo>
                <a:cubicBezTo>
                  <a:pt x="13131" y="2949"/>
                  <a:pt x="10183" y="0"/>
                  <a:pt x="6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6"/>
          <p:cNvSpPr/>
          <p:nvPr/>
        </p:nvSpPr>
        <p:spPr>
          <a:xfrm>
            <a:off x="-669337" y="4057275"/>
            <a:ext cx="1240925" cy="265225"/>
          </a:xfrm>
          <a:custGeom>
            <a:rect b="b" l="l" r="r" t="t"/>
            <a:pathLst>
              <a:path extrusionOk="0" h="10609" w="49637">
                <a:moveTo>
                  <a:pt x="14682" y="0"/>
                </a:moveTo>
                <a:lnTo>
                  <a:pt x="7903" y="6018"/>
                </a:lnTo>
                <a:lnTo>
                  <a:pt x="2280" y="1003"/>
                </a:lnTo>
                <a:lnTo>
                  <a:pt x="0" y="3556"/>
                </a:lnTo>
                <a:lnTo>
                  <a:pt x="7903" y="10608"/>
                </a:lnTo>
                <a:lnTo>
                  <a:pt x="14682" y="4590"/>
                </a:lnTo>
                <a:lnTo>
                  <a:pt x="21429" y="10608"/>
                </a:lnTo>
                <a:lnTo>
                  <a:pt x="28208" y="4590"/>
                </a:lnTo>
                <a:lnTo>
                  <a:pt x="34986" y="10608"/>
                </a:lnTo>
                <a:lnTo>
                  <a:pt x="41734" y="4590"/>
                </a:lnTo>
                <a:lnTo>
                  <a:pt x="47357" y="9605"/>
                </a:lnTo>
                <a:lnTo>
                  <a:pt x="49637" y="7052"/>
                </a:lnTo>
                <a:lnTo>
                  <a:pt x="41734" y="0"/>
                </a:lnTo>
                <a:lnTo>
                  <a:pt x="34986" y="6018"/>
                </a:lnTo>
                <a:lnTo>
                  <a:pt x="28208" y="0"/>
                </a:lnTo>
                <a:lnTo>
                  <a:pt x="21429" y="6018"/>
                </a:lnTo>
                <a:lnTo>
                  <a:pt x="14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6"/>
          <p:cNvSpPr/>
          <p:nvPr/>
        </p:nvSpPr>
        <p:spPr>
          <a:xfrm rot="-902540">
            <a:off x="6753195" y="4390844"/>
            <a:ext cx="428951" cy="508276"/>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6"/>
          <p:cNvSpPr/>
          <p:nvPr/>
        </p:nvSpPr>
        <p:spPr>
          <a:xfrm rot="7209971">
            <a:off x="6421760" y="482789"/>
            <a:ext cx="428945" cy="508269"/>
          </a:xfrm>
          <a:custGeom>
            <a:rect b="b" l="l" r="r" t="t"/>
            <a:pathLst>
              <a:path extrusionOk="0" h="15237" w="12859">
                <a:moveTo>
                  <a:pt x="11933" y="1"/>
                </a:moveTo>
                <a:cubicBezTo>
                  <a:pt x="11752" y="1"/>
                  <a:pt x="11591" y="110"/>
                  <a:pt x="11521" y="274"/>
                </a:cubicBezTo>
                <a:lnTo>
                  <a:pt x="7265" y="10275"/>
                </a:lnTo>
                <a:cubicBezTo>
                  <a:pt x="6536" y="9484"/>
                  <a:pt x="5259" y="9028"/>
                  <a:pt x="3983" y="8998"/>
                </a:cubicBezTo>
                <a:cubicBezTo>
                  <a:pt x="2007" y="8998"/>
                  <a:pt x="1" y="10153"/>
                  <a:pt x="1" y="12159"/>
                </a:cubicBezTo>
                <a:cubicBezTo>
                  <a:pt x="1" y="14060"/>
                  <a:pt x="1898" y="15237"/>
                  <a:pt x="3793" y="15237"/>
                </a:cubicBezTo>
                <a:cubicBezTo>
                  <a:pt x="3989" y="15237"/>
                  <a:pt x="4184" y="15224"/>
                  <a:pt x="4378" y="15199"/>
                </a:cubicBezTo>
                <a:cubicBezTo>
                  <a:pt x="5867" y="15016"/>
                  <a:pt x="7205" y="13831"/>
                  <a:pt x="7660" y="12797"/>
                </a:cubicBezTo>
                <a:cubicBezTo>
                  <a:pt x="7660" y="12797"/>
                  <a:pt x="7660" y="12767"/>
                  <a:pt x="7691" y="12737"/>
                </a:cubicBezTo>
                <a:lnTo>
                  <a:pt x="12767" y="791"/>
                </a:lnTo>
                <a:cubicBezTo>
                  <a:pt x="12858" y="578"/>
                  <a:pt x="12767" y="335"/>
                  <a:pt x="12554" y="244"/>
                </a:cubicBezTo>
                <a:lnTo>
                  <a:pt x="12098" y="31"/>
                </a:lnTo>
                <a:cubicBezTo>
                  <a:pt x="12042" y="10"/>
                  <a:pt x="11987" y="1"/>
                  <a:pt x="11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txBox="1"/>
          <p:nvPr/>
        </p:nvSpPr>
        <p:spPr>
          <a:xfrm>
            <a:off x="25" y="1148125"/>
            <a:ext cx="9144000" cy="1060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6400">
                <a:solidFill>
                  <a:srgbClr val="312E2E"/>
                </a:solidFill>
                <a:latin typeface="Lexend"/>
                <a:ea typeface="Lexend"/>
                <a:cs typeface="Lexend"/>
                <a:sym typeface="Lexend"/>
              </a:rPr>
              <a:t>For more:</a:t>
            </a:r>
            <a:endParaRPr b="1" sz="6400">
              <a:solidFill>
                <a:srgbClr val="312E2E"/>
              </a:solidFill>
              <a:latin typeface="Lexend"/>
              <a:ea typeface="Lexend"/>
              <a:cs typeface="Lexend"/>
              <a:sym typeface="Lexend"/>
            </a:endParaRPr>
          </a:p>
        </p:txBody>
      </p:sp>
      <p:sp>
        <p:nvSpPr>
          <p:cNvPr id="1243" name="Google Shape;1243;p66"/>
          <p:cNvSpPr txBox="1"/>
          <p:nvPr>
            <p:ph idx="12" type="sldNum"/>
          </p:nvPr>
        </p:nvSpPr>
        <p:spPr>
          <a:xfrm>
            <a:off x="4434900" y="4773168"/>
            <a:ext cx="274200" cy="274200"/>
          </a:xfrm>
          <a:prstGeom prst="rect">
            <a:avLst/>
          </a:prstGeom>
          <a:solidFill>
            <a:schemeClr val="accent3"/>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6"/>
                </a:solidFill>
              </a:rPr>
              <a:t>‹#›</a:t>
            </a:fld>
            <a:endParaRPr>
              <a:solidFill>
                <a:schemeClr val="accent6"/>
              </a:solidFill>
            </a:endParaRPr>
          </a:p>
        </p:txBody>
      </p:sp>
      <p:grpSp>
        <p:nvGrpSpPr>
          <p:cNvPr id="1244" name="Google Shape;1244;p66"/>
          <p:cNvGrpSpPr/>
          <p:nvPr/>
        </p:nvGrpSpPr>
        <p:grpSpPr>
          <a:xfrm>
            <a:off x="4572000" y="4149800"/>
            <a:ext cx="4849025" cy="1117675"/>
            <a:chOff x="4572000" y="4149800"/>
            <a:chExt cx="4849025" cy="1117675"/>
          </a:xfrm>
        </p:grpSpPr>
        <p:pic>
          <p:nvPicPr>
            <p:cNvPr id="1245" name="Google Shape;1245;p66"/>
            <p:cNvPicPr preferRelativeResize="0"/>
            <p:nvPr/>
          </p:nvPicPr>
          <p:blipFill>
            <a:blip r:embed="rId3">
              <a:alphaModFix/>
            </a:blip>
            <a:stretch>
              <a:fillRect/>
            </a:stretch>
          </p:blipFill>
          <p:spPr>
            <a:xfrm>
              <a:off x="7930800" y="4149800"/>
              <a:ext cx="1490225" cy="1117675"/>
            </a:xfrm>
            <a:prstGeom prst="rect">
              <a:avLst/>
            </a:prstGeom>
            <a:noFill/>
            <a:ln>
              <a:noFill/>
            </a:ln>
            <a:effectLst>
              <a:outerShdw blurRad="57150" rotWithShape="0" algn="bl" dir="5400000" dist="19050">
                <a:srgbClr val="000000">
                  <a:alpha val="50000"/>
                </a:srgbClr>
              </a:outerShdw>
            </a:effectLst>
          </p:spPr>
        </p:pic>
        <p:pic>
          <p:nvPicPr>
            <p:cNvPr id="1246" name="Google Shape;1246;p66"/>
            <p:cNvPicPr preferRelativeResize="0"/>
            <p:nvPr/>
          </p:nvPicPr>
          <p:blipFill>
            <a:blip r:embed="rId3">
              <a:alphaModFix/>
            </a:blip>
            <a:stretch>
              <a:fillRect/>
            </a:stretch>
          </p:blipFill>
          <p:spPr>
            <a:xfrm>
              <a:off x="6585775" y="4149800"/>
              <a:ext cx="1490225" cy="1117675"/>
            </a:xfrm>
            <a:prstGeom prst="rect">
              <a:avLst/>
            </a:prstGeom>
            <a:noFill/>
            <a:ln>
              <a:noFill/>
            </a:ln>
            <a:effectLst>
              <a:outerShdw blurRad="57150" rotWithShape="0" algn="bl" dir="5400000" dist="19050">
                <a:srgbClr val="000000">
                  <a:alpha val="50000"/>
                </a:srgbClr>
              </a:outerShdw>
            </a:effectLst>
          </p:spPr>
        </p:pic>
        <p:pic>
          <p:nvPicPr>
            <p:cNvPr id="1247" name="Google Shape;1247;p66"/>
            <p:cNvPicPr preferRelativeResize="0"/>
            <p:nvPr/>
          </p:nvPicPr>
          <p:blipFill>
            <a:blip r:embed="rId3">
              <a:alphaModFix/>
            </a:blip>
            <a:stretch>
              <a:fillRect/>
            </a:stretch>
          </p:blipFill>
          <p:spPr>
            <a:xfrm>
              <a:off x="5204350" y="4149800"/>
              <a:ext cx="1490225" cy="1117675"/>
            </a:xfrm>
            <a:prstGeom prst="rect">
              <a:avLst/>
            </a:prstGeom>
            <a:noFill/>
            <a:ln>
              <a:noFill/>
            </a:ln>
            <a:effectLst>
              <a:outerShdw blurRad="57150" rotWithShape="0" algn="bl" dir="5400000" dist="19050">
                <a:srgbClr val="000000">
                  <a:alpha val="50000"/>
                </a:srgbClr>
              </a:outerShdw>
            </a:effectLst>
          </p:spPr>
        </p:pic>
        <p:pic>
          <p:nvPicPr>
            <p:cNvPr id="1248" name="Google Shape;1248;p66"/>
            <p:cNvPicPr preferRelativeResize="0"/>
            <p:nvPr/>
          </p:nvPicPr>
          <p:blipFill>
            <a:blip r:embed="rId3">
              <a:alphaModFix/>
            </a:blip>
            <a:stretch>
              <a:fillRect/>
            </a:stretch>
          </p:blipFill>
          <p:spPr>
            <a:xfrm>
              <a:off x="7298450" y="4149800"/>
              <a:ext cx="1490225" cy="1117675"/>
            </a:xfrm>
            <a:prstGeom prst="rect">
              <a:avLst/>
            </a:prstGeom>
            <a:noFill/>
            <a:ln>
              <a:noFill/>
            </a:ln>
            <a:effectLst>
              <a:outerShdw blurRad="57150" rotWithShape="0" algn="bl" dir="5400000" dist="19050">
                <a:srgbClr val="000000">
                  <a:alpha val="50000"/>
                </a:srgbClr>
              </a:outerShdw>
            </a:effectLst>
          </p:spPr>
        </p:pic>
        <p:pic>
          <p:nvPicPr>
            <p:cNvPr id="1249" name="Google Shape;1249;p66"/>
            <p:cNvPicPr preferRelativeResize="0"/>
            <p:nvPr/>
          </p:nvPicPr>
          <p:blipFill>
            <a:blip r:embed="rId3">
              <a:alphaModFix/>
            </a:blip>
            <a:stretch>
              <a:fillRect/>
            </a:stretch>
          </p:blipFill>
          <p:spPr>
            <a:xfrm>
              <a:off x="5953425" y="4149800"/>
              <a:ext cx="1490225" cy="1117675"/>
            </a:xfrm>
            <a:prstGeom prst="rect">
              <a:avLst/>
            </a:prstGeom>
            <a:noFill/>
            <a:ln>
              <a:noFill/>
            </a:ln>
            <a:effectLst>
              <a:outerShdw blurRad="57150" rotWithShape="0" algn="bl" dir="5400000" dist="19050">
                <a:srgbClr val="000000">
                  <a:alpha val="50000"/>
                </a:srgbClr>
              </a:outerShdw>
            </a:effectLst>
          </p:spPr>
        </p:pic>
        <p:pic>
          <p:nvPicPr>
            <p:cNvPr id="1250" name="Google Shape;1250;p66"/>
            <p:cNvPicPr preferRelativeResize="0"/>
            <p:nvPr/>
          </p:nvPicPr>
          <p:blipFill>
            <a:blip r:embed="rId3">
              <a:alphaModFix/>
            </a:blip>
            <a:stretch>
              <a:fillRect/>
            </a:stretch>
          </p:blipFill>
          <p:spPr>
            <a:xfrm>
              <a:off x="4572000" y="4149800"/>
              <a:ext cx="1490225" cy="1117675"/>
            </a:xfrm>
            <a:prstGeom prst="rect">
              <a:avLst/>
            </a:prstGeom>
            <a:noFill/>
            <a:ln>
              <a:noFill/>
            </a:ln>
            <a:effectLst>
              <a:outerShdw blurRad="57150" rotWithShape="0" algn="bl" dir="5400000" dist="19050">
                <a:srgbClr val="000000">
                  <a:alpha val="50000"/>
                </a:srgbClr>
              </a:outerShdw>
            </a:effectLst>
          </p:spPr>
        </p:pic>
      </p:grpSp>
      <p:sp>
        <p:nvSpPr>
          <p:cNvPr id="1251" name="Google Shape;1251;p66"/>
          <p:cNvSpPr txBox="1"/>
          <p:nvPr/>
        </p:nvSpPr>
        <p:spPr>
          <a:xfrm>
            <a:off x="0" y="2069825"/>
            <a:ext cx="9144000" cy="106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12E2E"/>
                </a:solidFill>
                <a:latin typeface="Lexend"/>
                <a:ea typeface="Lexend"/>
                <a:cs typeface="Lexend"/>
                <a:sym typeface="Lexend"/>
              </a:rPr>
              <a:t>Dr. Rae Linda Brown Undergrad</a:t>
            </a:r>
            <a:r>
              <a:rPr b="1" lang="en" sz="1600">
                <a:solidFill>
                  <a:srgbClr val="312E2E"/>
                </a:solidFill>
                <a:latin typeface="Lexend"/>
                <a:ea typeface="Lexend"/>
                <a:cs typeface="Lexend"/>
                <a:sym typeface="Lexend"/>
              </a:rPr>
              <a:t>uate</a:t>
            </a:r>
            <a:r>
              <a:rPr b="1" lang="en" sz="1600">
                <a:solidFill>
                  <a:srgbClr val="312E2E"/>
                </a:solidFill>
                <a:latin typeface="Lexend"/>
                <a:ea typeface="Lexend"/>
                <a:cs typeface="Lexend"/>
                <a:sym typeface="Lexend"/>
              </a:rPr>
              <a:t> Research and Creative Projects Showcase</a:t>
            </a:r>
            <a:endParaRPr b="1" sz="1600">
              <a:solidFill>
                <a:srgbClr val="312E2E"/>
              </a:solidFill>
              <a:latin typeface="Lexend"/>
              <a:ea typeface="Lexend"/>
              <a:cs typeface="Lexend"/>
              <a:sym typeface="Lexend"/>
            </a:endParaRPr>
          </a:p>
          <a:p>
            <a:pPr indent="0" lvl="0" marL="0" rtl="0" algn="ctr">
              <a:spcBef>
                <a:spcPts val="0"/>
              </a:spcBef>
              <a:spcAft>
                <a:spcPts val="0"/>
              </a:spcAft>
              <a:buNone/>
            </a:pPr>
            <a:r>
              <a:rPr b="1" lang="en" sz="1600">
                <a:solidFill>
                  <a:srgbClr val="312E2E"/>
                </a:solidFill>
                <a:latin typeface="Lexend"/>
                <a:ea typeface="Lexend"/>
                <a:cs typeface="Lexend"/>
                <a:sym typeface="Lexend"/>
              </a:rPr>
              <a:t>12:30pm - 1:30pm @ AUC.</a:t>
            </a:r>
            <a:endParaRPr b="1" sz="1600">
              <a:solidFill>
                <a:srgbClr val="312E2E"/>
              </a:solidFill>
              <a:latin typeface="Lexend"/>
              <a:ea typeface="Lexend"/>
              <a:cs typeface="Lexend"/>
              <a:sym typeface="Lexend"/>
            </a:endParaRPr>
          </a:p>
          <a:p>
            <a:pPr indent="0" lvl="0" marL="0" rtl="0" algn="ctr">
              <a:spcBef>
                <a:spcPts val="0"/>
              </a:spcBef>
              <a:spcAft>
                <a:spcPts val="0"/>
              </a:spcAft>
              <a:buNone/>
            </a:pPr>
            <a:r>
              <a:rPr b="1" lang="en" sz="1600">
                <a:solidFill>
                  <a:srgbClr val="312E2E"/>
                </a:solidFill>
                <a:latin typeface="Lexend"/>
                <a:ea typeface="Lexend"/>
                <a:cs typeface="Lexend"/>
                <a:sym typeface="Lexend"/>
              </a:rPr>
              <a:t>May 10, 2024</a:t>
            </a:r>
            <a:endParaRPr b="1" sz="1600">
              <a:solidFill>
                <a:srgbClr val="312E2E"/>
              </a:solidFill>
              <a:latin typeface="Lexend"/>
              <a:ea typeface="Lexend"/>
              <a:cs typeface="Lexend"/>
              <a:sym typeface="Lexend"/>
            </a:endParaRPr>
          </a:p>
        </p:txBody>
      </p:sp>
      <p:sp>
        <p:nvSpPr>
          <p:cNvPr id="1252" name="Google Shape;1252;p66"/>
          <p:cNvSpPr txBox="1"/>
          <p:nvPr/>
        </p:nvSpPr>
        <p:spPr>
          <a:xfrm>
            <a:off x="25" y="2711875"/>
            <a:ext cx="9144000" cy="134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12E2E"/>
                </a:solidFill>
                <a:latin typeface="Lexend"/>
                <a:ea typeface="Lexend"/>
                <a:cs typeface="Lexend"/>
                <a:sym typeface="Lexend"/>
              </a:rPr>
              <a:t>Thank you!</a:t>
            </a:r>
            <a:endParaRPr b="1" sz="1600">
              <a:solidFill>
                <a:srgbClr val="312E2E"/>
              </a:solidFill>
              <a:latin typeface="Lexend"/>
              <a:ea typeface="Lexend"/>
              <a:cs typeface="Lexend"/>
              <a:sym typeface="Lexend"/>
            </a:endParaRPr>
          </a:p>
          <a:p>
            <a:pPr indent="0" lvl="0" marL="0" rtl="0" algn="ctr">
              <a:spcBef>
                <a:spcPts val="0"/>
              </a:spcBef>
              <a:spcAft>
                <a:spcPts val="0"/>
              </a:spcAft>
              <a:buNone/>
            </a:pPr>
            <a:r>
              <a:rPr b="1" lang="en" sz="1000">
                <a:solidFill>
                  <a:srgbClr val="312E2E"/>
                </a:solidFill>
                <a:latin typeface="Lexend"/>
                <a:ea typeface="Lexend"/>
                <a:cs typeface="Lexend"/>
                <a:sym typeface="Lexend"/>
              </a:rPr>
              <a:t>Special shoutout to: Cass Hunt, AJ Moore, Axel Ericson, Tyler Stratton, &amp; Cole Stewart</a:t>
            </a:r>
            <a:endParaRPr b="1" sz="1000">
              <a:solidFill>
                <a:srgbClr val="312E2E"/>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200"/>
                                        <p:tgtEl>
                                          <p:spTgt spid="1252"/>
                                        </p:tgtEl>
                                      </p:cBhvr>
                                    </p:animEffect>
                                  </p:childTnLst>
                                </p:cTn>
                              </p:par>
                              <p:par>
                                <p:cTn fill="hold" nodeType="with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200"/>
                                        <p:tgtEl>
                                          <p:spTgt spid="1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7"/>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400"/>
              <a:t>‹#›</a:t>
            </a:fld>
            <a:endParaRPr sz="1400"/>
          </a:p>
        </p:txBody>
      </p:sp>
      <p:grpSp>
        <p:nvGrpSpPr>
          <p:cNvPr id="582" name="Google Shape;582;p37"/>
          <p:cNvGrpSpPr/>
          <p:nvPr/>
        </p:nvGrpSpPr>
        <p:grpSpPr>
          <a:xfrm>
            <a:off x="-388476" y="1165357"/>
            <a:ext cx="3030973" cy="5342724"/>
            <a:chOff x="2871987" y="2724476"/>
            <a:chExt cx="1179964" cy="2115595"/>
          </a:xfrm>
        </p:grpSpPr>
        <p:sp>
          <p:nvSpPr>
            <p:cNvPr id="583" name="Google Shape;583;p37"/>
            <p:cNvSpPr/>
            <p:nvPr/>
          </p:nvSpPr>
          <p:spPr>
            <a:xfrm>
              <a:off x="3568355" y="4561412"/>
              <a:ext cx="358029" cy="148510"/>
            </a:xfrm>
            <a:custGeom>
              <a:rect b="b" l="l" r="r" t="t"/>
              <a:pathLst>
                <a:path extrusionOk="0" h="3890" w="9378">
                  <a:moveTo>
                    <a:pt x="7324" y="1"/>
                  </a:moveTo>
                  <a:cubicBezTo>
                    <a:pt x="5882" y="1"/>
                    <a:pt x="3562" y="679"/>
                    <a:pt x="1" y="3333"/>
                  </a:cubicBezTo>
                  <a:cubicBezTo>
                    <a:pt x="1" y="3333"/>
                    <a:pt x="1494" y="3889"/>
                    <a:pt x="3382" y="3889"/>
                  </a:cubicBezTo>
                  <a:cubicBezTo>
                    <a:pt x="5370" y="3889"/>
                    <a:pt x="7795" y="3273"/>
                    <a:pt x="9377" y="742"/>
                  </a:cubicBezTo>
                  <a:cubicBezTo>
                    <a:pt x="9377" y="742"/>
                    <a:pt x="8831" y="1"/>
                    <a:pt x="7324"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3686020" y="4523157"/>
              <a:ext cx="167790" cy="272511"/>
            </a:xfrm>
            <a:custGeom>
              <a:rect b="b" l="l" r="r" t="t"/>
              <a:pathLst>
                <a:path extrusionOk="0" h="7138" w="4395">
                  <a:moveTo>
                    <a:pt x="3433" y="1"/>
                  </a:moveTo>
                  <a:cubicBezTo>
                    <a:pt x="3432" y="1"/>
                    <a:pt x="156" y="319"/>
                    <a:pt x="131" y="469"/>
                  </a:cubicBezTo>
                  <a:cubicBezTo>
                    <a:pt x="103" y="619"/>
                    <a:pt x="1" y="7137"/>
                    <a:pt x="1" y="7137"/>
                  </a:cubicBezTo>
                  <a:lnTo>
                    <a:pt x="4395" y="6799"/>
                  </a:lnTo>
                  <a:cubicBezTo>
                    <a:pt x="4276" y="6630"/>
                    <a:pt x="2866" y="4328"/>
                    <a:pt x="3433" y="1"/>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3647613" y="4688392"/>
              <a:ext cx="404338" cy="151679"/>
            </a:xfrm>
            <a:custGeom>
              <a:rect b="b" l="l" r="r" t="t"/>
              <a:pathLst>
                <a:path extrusionOk="0" h="3973" w="10591">
                  <a:moveTo>
                    <a:pt x="1184" y="0"/>
                  </a:moveTo>
                  <a:cubicBezTo>
                    <a:pt x="1105" y="0"/>
                    <a:pt x="1022" y="12"/>
                    <a:pt x="934" y="34"/>
                  </a:cubicBezTo>
                  <a:cubicBezTo>
                    <a:pt x="934" y="34"/>
                    <a:pt x="0" y="2862"/>
                    <a:pt x="43" y="3973"/>
                  </a:cubicBezTo>
                  <a:lnTo>
                    <a:pt x="10161" y="3973"/>
                  </a:lnTo>
                  <a:cubicBezTo>
                    <a:pt x="10161" y="3973"/>
                    <a:pt x="10591" y="2962"/>
                    <a:pt x="8582" y="2559"/>
                  </a:cubicBezTo>
                  <a:cubicBezTo>
                    <a:pt x="6573" y="2154"/>
                    <a:pt x="4883" y="34"/>
                    <a:pt x="4883" y="34"/>
                  </a:cubicBezTo>
                  <a:cubicBezTo>
                    <a:pt x="4883" y="34"/>
                    <a:pt x="4871" y="33"/>
                    <a:pt x="4848" y="33"/>
                  </a:cubicBezTo>
                  <a:cubicBezTo>
                    <a:pt x="4711" y="33"/>
                    <a:pt x="4214" y="69"/>
                    <a:pt x="4147" y="590"/>
                  </a:cubicBezTo>
                  <a:cubicBezTo>
                    <a:pt x="4068" y="1196"/>
                    <a:pt x="4584" y="2055"/>
                    <a:pt x="4135" y="2409"/>
                  </a:cubicBezTo>
                  <a:cubicBezTo>
                    <a:pt x="4047" y="2478"/>
                    <a:pt x="3936" y="2510"/>
                    <a:pt x="3811" y="2510"/>
                  </a:cubicBezTo>
                  <a:cubicBezTo>
                    <a:pt x="3302" y="2510"/>
                    <a:pt x="2567" y="1968"/>
                    <a:pt x="2268" y="1196"/>
                  </a:cubicBezTo>
                  <a:cubicBezTo>
                    <a:pt x="1951" y="378"/>
                    <a:pt x="1639" y="0"/>
                    <a:pt x="1184" y="0"/>
                  </a:cubicBezTo>
                  <a:close/>
                </a:path>
              </a:pathLst>
            </a:custGeom>
            <a:solidFill>
              <a:srgbClr val="EEC12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3812237" y="4767649"/>
              <a:ext cx="133545" cy="60320"/>
            </a:xfrm>
            <a:custGeom>
              <a:rect b="b" l="l" r="r" t="t"/>
              <a:pathLst>
                <a:path extrusionOk="0" fill="none" h="1580" w="3498">
                  <a:moveTo>
                    <a:pt x="1" y="1"/>
                  </a:moveTo>
                  <a:cubicBezTo>
                    <a:pt x="1" y="1"/>
                    <a:pt x="2355" y="1580"/>
                    <a:pt x="3498" y="244"/>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3055853" y="4548126"/>
              <a:ext cx="335962" cy="133545"/>
            </a:xfrm>
            <a:custGeom>
              <a:rect b="b" l="l" r="r" t="t"/>
              <a:pathLst>
                <a:path extrusionOk="0" h="3498" w="8800">
                  <a:moveTo>
                    <a:pt x="2839" y="1"/>
                  </a:moveTo>
                  <a:cubicBezTo>
                    <a:pt x="2004" y="1"/>
                    <a:pt x="1062" y="105"/>
                    <a:pt x="1" y="350"/>
                  </a:cubicBezTo>
                  <a:cubicBezTo>
                    <a:pt x="1" y="350"/>
                    <a:pt x="1783" y="3497"/>
                    <a:pt x="6255" y="3497"/>
                  </a:cubicBezTo>
                  <a:cubicBezTo>
                    <a:pt x="7023" y="3497"/>
                    <a:pt x="7869" y="3405"/>
                    <a:pt x="8799" y="3188"/>
                  </a:cubicBezTo>
                  <a:cubicBezTo>
                    <a:pt x="8799" y="3188"/>
                    <a:pt x="7463" y="1"/>
                    <a:pt x="2839"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3076087" y="4523157"/>
              <a:ext cx="239755" cy="272511"/>
            </a:xfrm>
            <a:custGeom>
              <a:rect b="b" l="l" r="r" t="t"/>
              <a:pathLst>
                <a:path extrusionOk="0" h="7138" w="6280">
                  <a:moveTo>
                    <a:pt x="3106" y="1"/>
                  </a:moveTo>
                  <a:cubicBezTo>
                    <a:pt x="2307" y="4328"/>
                    <a:pt x="172" y="6630"/>
                    <a:pt x="0" y="6799"/>
                  </a:cubicBezTo>
                  <a:lnTo>
                    <a:pt x="4289" y="7137"/>
                  </a:lnTo>
                  <a:cubicBezTo>
                    <a:pt x="4289" y="7137"/>
                    <a:pt x="6241" y="619"/>
                    <a:pt x="6261" y="469"/>
                  </a:cubicBezTo>
                  <a:cubicBezTo>
                    <a:pt x="6280" y="319"/>
                    <a:pt x="3106" y="1"/>
                    <a:pt x="3106" y="1"/>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2871987" y="4688392"/>
              <a:ext cx="405483" cy="151679"/>
            </a:xfrm>
            <a:custGeom>
              <a:rect b="b" l="l" r="r" t="t"/>
              <a:pathLst>
                <a:path extrusionOk="0" h="3973" w="10621">
                  <a:moveTo>
                    <a:pt x="10341" y="0"/>
                  </a:moveTo>
                  <a:cubicBezTo>
                    <a:pt x="9887" y="0"/>
                    <a:pt x="9454" y="378"/>
                    <a:pt x="8879" y="1196"/>
                  </a:cubicBezTo>
                  <a:cubicBezTo>
                    <a:pt x="8337" y="1968"/>
                    <a:pt x="7432" y="2510"/>
                    <a:pt x="6923" y="2510"/>
                  </a:cubicBezTo>
                  <a:cubicBezTo>
                    <a:pt x="6798" y="2510"/>
                    <a:pt x="6698" y="2478"/>
                    <a:pt x="6632" y="2409"/>
                  </a:cubicBezTo>
                  <a:cubicBezTo>
                    <a:pt x="6295" y="2055"/>
                    <a:pt x="7079" y="1196"/>
                    <a:pt x="7193" y="590"/>
                  </a:cubicBezTo>
                  <a:cubicBezTo>
                    <a:pt x="7290" y="69"/>
                    <a:pt x="6804" y="33"/>
                    <a:pt x="6667" y="33"/>
                  </a:cubicBezTo>
                  <a:cubicBezTo>
                    <a:pt x="6645" y="33"/>
                    <a:pt x="6632" y="34"/>
                    <a:pt x="6632" y="34"/>
                  </a:cubicBezTo>
                  <a:cubicBezTo>
                    <a:pt x="6632" y="34"/>
                    <a:pt x="4270" y="2154"/>
                    <a:pt x="2135" y="2559"/>
                  </a:cubicBezTo>
                  <a:cubicBezTo>
                    <a:pt x="0" y="2962"/>
                    <a:pt x="112" y="3973"/>
                    <a:pt x="112" y="3973"/>
                  </a:cubicBezTo>
                  <a:lnTo>
                    <a:pt x="10227" y="3973"/>
                  </a:lnTo>
                  <a:cubicBezTo>
                    <a:pt x="10621" y="2862"/>
                    <a:pt x="10579" y="34"/>
                    <a:pt x="10579" y="34"/>
                  </a:cubicBezTo>
                  <a:cubicBezTo>
                    <a:pt x="10499" y="12"/>
                    <a:pt x="10420" y="0"/>
                    <a:pt x="10341" y="0"/>
                  </a:cubicBezTo>
                  <a:close/>
                </a:path>
              </a:pathLst>
            </a:custGeom>
            <a:solidFill>
              <a:srgbClr val="EEC12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2989079" y="4769634"/>
              <a:ext cx="133049" cy="57152"/>
            </a:xfrm>
            <a:custGeom>
              <a:rect b="b" l="l" r="r" t="t"/>
              <a:pathLst>
                <a:path extrusionOk="0" fill="none" h="1497" w="3485">
                  <a:moveTo>
                    <a:pt x="3484" y="1"/>
                  </a:moveTo>
                  <a:cubicBezTo>
                    <a:pt x="3484" y="1"/>
                    <a:pt x="1144" y="1496"/>
                    <a:pt x="1" y="162"/>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3055853" y="3408855"/>
              <a:ext cx="870523" cy="1279824"/>
            </a:xfrm>
            <a:custGeom>
              <a:rect b="b" l="l" r="r" t="t"/>
              <a:pathLst>
                <a:path extrusionOk="0" h="33523" w="22802">
                  <a:moveTo>
                    <a:pt x="9684" y="1"/>
                  </a:moveTo>
                  <a:cubicBezTo>
                    <a:pt x="9684" y="1"/>
                    <a:pt x="7440" y="4752"/>
                    <a:pt x="7501" y="9153"/>
                  </a:cubicBezTo>
                  <a:cubicBezTo>
                    <a:pt x="7562" y="13555"/>
                    <a:pt x="890" y="28464"/>
                    <a:pt x="1" y="30191"/>
                  </a:cubicBezTo>
                  <a:cubicBezTo>
                    <a:pt x="1" y="30191"/>
                    <a:pt x="435" y="30148"/>
                    <a:pt x="1121" y="30148"/>
                  </a:cubicBezTo>
                  <a:cubicBezTo>
                    <a:pt x="3042" y="30148"/>
                    <a:pt x="6937" y="30483"/>
                    <a:pt x="8799" y="33029"/>
                  </a:cubicBezTo>
                  <a:cubicBezTo>
                    <a:pt x="8799" y="33029"/>
                    <a:pt x="11019" y="26675"/>
                    <a:pt x="11437" y="23713"/>
                  </a:cubicBezTo>
                  <a:cubicBezTo>
                    <a:pt x="11853" y="20752"/>
                    <a:pt x="15358" y="7118"/>
                    <a:pt x="15358" y="7117"/>
                  </a:cubicBezTo>
                  <a:lnTo>
                    <a:pt x="15358" y="7117"/>
                  </a:lnTo>
                  <a:cubicBezTo>
                    <a:pt x="15358" y="7118"/>
                    <a:pt x="14497" y="18594"/>
                    <a:pt x="15030" y="22540"/>
                  </a:cubicBezTo>
                  <a:cubicBezTo>
                    <a:pt x="15565" y="26489"/>
                    <a:pt x="13425" y="31589"/>
                    <a:pt x="13425" y="33522"/>
                  </a:cubicBezTo>
                  <a:cubicBezTo>
                    <a:pt x="13425" y="33522"/>
                    <a:pt x="18564" y="30523"/>
                    <a:pt x="21421" y="30523"/>
                  </a:cubicBezTo>
                  <a:cubicBezTo>
                    <a:pt x="21992" y="30523"/>
                    <a:pt x="22472" y="30643"/>
                    <a:pt x="22801" y="30931"/>
                  </a:cubicBezTo>
                  <a:cubicBezTo>
                    <a:pt x="22801" y="30931"/>
                    <a:pt x="22801" y="25149"/>
                    <a:pt x="21814" y="20874"/>
                  </a:cubicBezTo>
                  <a:cubicBezTo>
                    <a:pt x="20827" y="16600"/>
                    <a:pt x="21322" y="8721"/>
                    <a:pt x="21197" y="6005"/>
                  </a:cubicBezTo>
                  <a:cubicBezTo>
                    <a:pt x="21073" y="3290"/>
                    <a:pt x="20499" y="1523"/>
                    <a:pt x="18751" y="63"/>
                  </a:cubicBezTo>
                  <a:lnTo>
                    <a:pt x="9684"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3677163" y="3416491"/>
              <a:ext cx="35238" cy="146296"/>
            </a:xfrm>
            <a:custGeom>
              <a:rect b="b" l="l" r="r" t="t"/>
              <a:pathLst>
                <a:path extrusionOk="0" fill="none" h="3832" w="923">
                  <a:moveTo>
                    <a:pt x="0" y="1"/>
                  </a:moveTo>
                  <a:cubicBezTo>
                    <a:pt x="556" y="1200"/>
                    <a:pt x="872" y="2511"/>
                    <a:pt x="922" y="3831"/>
                  </a:cubicBez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3617987" y="3668657"/>
              <a:ext cx="70896" cy="994982"/>
            </a:xfrm>
            <a:custGeom>
              <a:rect b="b" l="l" r="r" t="t"/>
              <a:pathLst>
                <a:path extrusionOk="0" fill="none" h="26062" w="1857">
                  <a:moveTo>
                    <a:pt x="127" y="26062"/>
                  </a:moveTo>
                  <a:cubicBezTo>
                    <a:pt x="1" y="24071"/>
                    <a:pt x="542" y="22107"/>
                    <a:pt x="901" y="20144"/>
                  </a:cubicBezTo>
                  <a:cubicBezTo>
                    <a:pt x="1857" y="14927"/>
                    <a:pt x="1538" y="9573"/>
                    <a:pt x="1216" y="4280"/>
                  </a:cubicBezTo>
                  <a:cubicBezTo>
                    <a:pt x="1129" y="2852"/>
                    <a:pt x="1042" y="1428"/>
                    <a:pt x="957" y="0"/>
                  </a:cubicBez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3116136" y="3424126"/>
              <a:ext cx="352035" cy="1137308"/>
            </a:xfrm>
            <a:custGeom>
              <a:rect b="b" l="l" r="r" t="t"/>
              <a:pathLst>
                <a:path extrusionOk="0" fill="none" h="29790" w="9221">
                  <a:moveTo>
                    <a:pt x="9220" y="1"/>
                  </a:moveTo>
                  <a:cubicBezTo>
                    <a:pt x="7735" y="2020"/>
                    <a:pt x="7269" y="4592"/>
                    <a:pt x="6902" y="7071"/>
                  </a:cubicBezTo>
                  <a:cubicBezTo>
                    <a:pt x="6312" y="11059"/>
                    <a:pt x="5846" y="15130"/>
                    <a:pt x="4261" y="18839"/>
                  </a:cubicBezTo>
                  <a:cubicBezTo>
                    <a:pt x="3711" y="20128"/>
                    <a:pt x="3031" y="21356"/>
                    <a:pt x="2466" y="22641"/>
                  </a:cubicBezTo>
                  <a:cubicBezTo>
                    <a:pt x="1812" y="24130"/>
                    <a:pt x="1314" y="25683"/>
                    <a:pt x="822" y="27232"/>
                  </a:cubicBezTo>
                  <a:cubicBezTo>
                    <a:pt x="569" y="28030"/>
                    <a:pt x="256" y="28995"/>
                    <a:pt x="1" y="29790"/>
                  </a:cubicBez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3633411" y="3588712"/>
              <a:ext cx="102507" cy="227309"/>
            </a:xfrm>
            <a:custGeom>
              <a:rect b="b" l="l" r="r" t="t"/>
              <a:pathLst>
                <a:path extrusionOk="0" h="5954" w="2685">
                  <a:moveTo>
                    <a:pt x="2288" y="1"/>
                  </a:moveTo>
                  <a:cubicBezTo>
                    <a:pt x="1133" y="1418"/>
                    <a:pt x="228" y="2406"/>
                    <a:pt x="228" y="2406"/>
                  </a:cubicBezTo>
                  <a:cubicBezTo>
                    <a:pt x="65" y="4565"/>
                    <a:pt x="0" y="5953"/>
                    <a:pt x="0" y="5953"/>
                  </a:cubicBezTo>
                  <a:cubicBezTo>
                    <a:pt x="2685" y="3732"/>
                    <a:pt x="2288" y="1"/>
                    <a:pt x="2288" y="1"/>
                  </a:cubicBezTo>
                  <a:close/>
                </a:path>
              </a:pathLst>
            </a:custGeom>
            <a:solidFill>
              <a:srgbClr val="312E2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3277973" y="4022491"/>
              <a:ext cx="39705" cy="195125"/>
            </a:xfrm>
            <a:custGeom>
              <a:rect b="b" l="l" r="r" t="t"/>
              <a:pathLst>
                <a:path extrusionOk="0" fill="none" h="5111" w="1040">
                  <a:moveTo>
                    <a:pt x="0" y="1"/>
                  </a:moveTo>
                  <a:cubicBezTo>
                    <a:pt x="312" y="1547"/>
                    <a:pt x="1039" y="3049"/>
                    <a:pt x="1032" y="4627"/>
                  </a:cubicBezTo>
                  <a:cubicBezTo>
                    <a:pt x="658" y="5111"/>
                    <a:pt x="518" y="4648"/>
                    <a:pt x="562" y="4389"/>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3580458" y="4457567"/>
              <a:ext cx="343827" cy="157329"/>
            </a:xfrm>
            <a:custGeom>
              <a:rect b="b" l="l" r="r" t="t"/>
              <a:pathLst>
                <a:path extrusionOk="0" fill="none" h="4121" w="9006">
                  <a:moveTo>
                    <a:pt x="1" y="4120"/>
                  </a:moveTo>
                  <a:cubicBezTo>
                    <a:pt x="1" y="4120"/>
                    <a:pt x="6665" y="0"/>
                    <a:pt x="9005" y="1299"/>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3085975" y="4458865"/>
              <a:ext cx="333175" cy="129078"/>
            </a:xfrm>
            <a:custGeom>
              <a:rect b="b" l="l" r="r" t="t"/>
              <a:pathLst>
                <a:path extrusionOk="0" fill="none" h="3381" w="8727">
                  <a:moveTo>
                    <a:pt x="1" y="1013"/>
                  </a:moveTo>
                  <a:cubicBezTo>
                    <a:pt x="1" y="1013"/>
                    <a:pt x="4264" y="0"/>
                    <a:pt x="8726" y="3380"/>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3853316" y="2737227"/>
              <a:ext cx="92810" cy="177334"/>
            </a:xfrm>
            <a:custGeom>
              <a:rect b="b" l="l" r="r" t="t"/>
              <a:pathLst>
                <a:path extrusionOk="0" h="4645" w="2431">
                  <a:moveTo>
                    <a:pt x="1" y="0"/>
                  </a:moveTo>
                  <a:lnTo>
                    <a:pt x="63" y="4645"/>
                  </a:lnTo>
                  <a:lnTo>
                    <a:pt x="2431" y="4645"/>
                  </a:lnTo>
                  <a:lnTo>
                    <a:pt x="2431"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3865571" y="2747803"/>
              <a:ext cx="19203" cy="47187"/>
            </a:xfrm>
            <a:custGeom>
              <a:rect b="b" l="l" r="r" t="t"/>
              <a:pathLst>
                <a:path extrusionOk="0" h="1236" w="503">
                  <a:moveTo>
                    <a:pt x="0" y="0"/>
                  </a:moveTo>
                  <a:lnTo>
                    <a:pt x="0" y="1235"/>
                  </a:lnTo>
                  <a:lnTo>
                    <a:pt x="503" y="1235"/>
                  </a:lnTo>
                  <a:lnTo>
                    <a:pt x="503" y="0"/>
                  </a:lnTo>
                  <a:close/>
                </a:path>
              </a:pathLst>
            </a:custGeom>
            <a:solidFill>
              <a:srgbClr val="FFF6F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3868778" y="2753682"/>
              <a:ext cx="12904" cy="12942"/>
            </a:xfrm>
            <a:custGeom>
              <a:rect b="b" l="l" r="r" t="t"/>
              <a:pathLst>
                <a:path extrusionOk="0" h="339" w="338">
                  <a:moveTo>
                    <a:pt x="170" y="1"/>
                  </a:moveTo>
                  <a:cubicBezTo>
                    <a:pt x="76" y="1"/>
                    <a:pt x="1" y="76"/>
                    <a:pt x="1" y="170"/>
                  </a:cubicBezTo>
                  <a:cubicBezTo>
                    <a:pt x="1" y="262"/>
                    <a:pt x="76" y="339"/>
                    <a:pt x="170" y="339"/>
                  </a:cubicBezTo>
                  <a:cubicBezTo>
                    <a:pt x="262" y="339"/>
                    <a:pt x="337" y="262"/>
                    <a:pt x="337" y="170"/>
                  </a:cubicBezTo>
                  <a:cubicBezTo>
                    <a:pt x="337" y="76"/>
                    <a:pt x="262" y="1"/>
                    <a:pt x="170" y="1"/>
                  </a:cubicBezTo>
                  <a:close/>
                </a:path>
              </a:pathLst>
            </a:custGeom>
            <a:solidFill>
              <a:srgbClr val="6E597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3868778" y="2776093"/>
              <a:ext cx="12904" cy="12942"/>
            </a:xfrm>
            <a:custGeom>
              <a:rect b="b" l="l" r="r" t="t"/>
              <a:pathLst>
                <a:path extrusionOk="0" h="339" w="338">
                  <a:moveTo>
                    <a:pt x="170" y="1"/>
                  </a:moveTo>
                  <a:cubicBezTo>
                    <a:pt x="76" y="1"/>
                    <a:pt x="1" y="78"/>
                    <a:pt x="1" y="170"/>
                  </a:cubicBezTo>
                  <a:cubicBezTo>
                    <a:pt x="1" y="263"/>
                    <a:pt x="76" y="339"/>
                    <a:pt x="170" y="339"/>
                  </a:cubicBezTo>
                  <a:cubicBezTo>
                    <a:pt x="262" y="339"/>
                    <a:pt x="337" y="263"/>
                    <a:pt x="337" y="170"/>
                  </a:cubicBezTo>
                  <a:cubicBezTo>
                    <a:pt x="337" y="75"/>
                    <a:pt x="262" y="1"/>
                    <a:pt x="170" y="1"/>
                  </a:cubicBezTo>
                  <a:close/>
                </a:path>
              </a:pathLst>
            </a:custGeom>
            <a:solidFill>
              <a:srgbClr val="6E597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3867862" y="2947092"/>
              <a:ext cx="156108" cy="36841"/>
            </a:xfrm>
            <a:custGeom>
              <a:rect b="b" l="l" r="r" t="t"/>
              <a:pathLst>
                <a:path extrusionOk="0" h="965" w="4089">
                  <a:moveTo>
                    <a:pt x="2126" y="0"/>
                  </a:moveTo>
                  <a:cubicBezTo>
                    <a:pt x="913" y="0"/>
                    <a:pt x="1" y="323"/>
                    <a:pt x="1" y="323"/>
                  </a:cubicBezTo>
                  <a:cubicBezTo>
                    <a:pt x="744" y="804"/>
                    <a:pt x="1445" y="964"/>
                    <a:pt x="2050" y="964"/>
                  </a:cubicBezTo>
                  <a:cubicBezTo>
                    <a:pt x="3262" y="964"/>
                    <a:pt x="4087" y="321"/>
                    <a:pt x="4088" y="320"/>
                  </a:cubicBezTo>
                  <a:cubicBezTo>
                    <a:pt x="3410" y="80"/>
                    <a:pt x="2730" y="0"/>
                    <a:pt x="2126" y="0"/>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3859692" y="2820914"/>
              <a:ext cx="129269" cy="170081"/>
            </a:xfrm>
            <a:custGeom>
              <a:rect b="b" l="l" r="r" t="t"/>
              <a:pathLst>
                <a:path extrusionOk="0" h="4455" w="3386">
                  <a:moveTo>
                    <a:pt x="1471" y="1"/>
                  </a:moveTo>
                  <a:cubicBezTo>
                    <a:pt x="1345" y="1"/>
                    <a:pt x="1125" y="800"/>
                    <a:pt x="1812" y="1460"/>
                  </a:cubicBezTo>
                  <a:cubicBezTo>
                    <a:pt x="1812" y="1460"/>
                    <a:pt x="1032" y="844"/>
                    <a:pt x="575" y="422"/>
                  </a:cubicBezTo>
                  <a:cubicBezTo>
                    <a:pt x="563" y="411"/>
                    <a:pt x="554" y="406"/>
                    <a:pt x="546" y="406"/>
                  </a:cubicBezTo>
                  <a:cubicBezTo>
                    <a:pt x="426" y="406"/>
                    <a:pt x="796" y="1657"/>
                    <a:pt x="1546" y="1769"/>
                  </a:cubicBezTo>
                  <a:cubicBezTo>
                    <a:pt x="1546" y="1769"/>
                    <a:pt x="640" y="1766"/>
                    <a:pt x="285" y="1664"/>
                  </a:cubicBezTo>
                  <a:cubicBezTo>
                    <a:pt x="262" y="1658"/>
                    <a:pt x="242" y="1655"/>
                    <a:pt x="226" y="1655"/>
                  </a:cubicBezTo>
                  <a:cubicBezTo>
                    <a:pt x="0" y="1655"/>
                    <a:pt x="324" y="2210"/>
                    <a:pt x="1204" y="2210"/>
                  </a:cubicBezTo>
                  <a:cubicBezTo>
                    <a:pt x="1281" y="2210"/>
                    <a:pt x="1363" y="2206"/>
                    <a:pt x="1448" y="2196"/>
                  </a:cubicBezTo>
                  <a:lnTo>
                    <a:pt x="1448" y="2196"/>
                  </a:lnTo>
                  <a:cubicBezTo>
                    <a:pt x="1448" y="2196"/>
                    <a:pt x="1311" y="2905"/>
                    <a:pt x="1773" y="3353"/>
                  </a:cubicBezTo>
                  <a:lnTo>
                    <a:pt x="1620" y="4229"/>
                  </a:lnTo>
                  <a:cubicBezTo>
                    <a:pt x="1619" y="4229"/>
                    <a:pt x="1997" y="4455"/>
                    <a:pt x="2504" y="4455"/>
                  </a:cubicBezTo>
                  <a:cubicBezTo>
                    <a:pt x="2652" y="4455"/>
                    <a:pt x="2810" y="4435"/>
                    <a:pt x="2974" y="4386"/>
                  </a:cubicBezTo>
                  <a:cubicBezTo>
                    <a:pt x="2974" y="4386"/>
                    <a:pt x="3131" y="3391"/>
                    <a:pt x="3258" y="2902"/>
                  </a:cubicBezTo>
                  <a:cubicBezTo>
                    <a:pt x="3386" y="2413"/>
                    <a:pt x="2840" y="2026"/>
                    <a:pt x="2517" y="477"/>
                  </a:cubicBezTo>
                  <a:cubicBezTo>
                    <a:pt x="2498" y="385"/>
                    <a:pt x="2468" y="346"/>
                    <a:pt x="2434" y="346"/>
                  </a:cubicBezTo>
                  <a:cubicBezTo>
                    <a:pt x="2314" y="346"/>
                    <a:pt x="2155" y="844"/>
                    <a:pt x="2348" y="1295"/>
                  </a:cubicBezTo>
                  <a:cubicBezTo>
                    <a:pt x="2348" y="1295"/>
                    <a:pt x="1640" y="447"/>
                    <a:pt x="1517" y="54"/>
                  </a:cubicBezTo>
                  <a:cubicBezTo>
                    <a:pt x="1505" y="18"/>
                    <a:pt x="1489" y="1"/>
                    <a:pt x="1471" y="1"/>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3614551" y="3002985"/>
              <a:ext cx="357341" cy="378454"/>
            </a:xfrm>
            <a:custGeom>
              <a:rect b="b" l="l" r="r" t="t"/>
              <a:pathLst>
                <a:path extrusionOk="0" h="9913" w="9360">
                  <a:moveTo>
                    <a:pt x="1321" y="0"/>
                  </a:moveTo>
                  <a:cubicBezTo>
                    <a:pt x="17" y="0"/>
                    <a:pt x="1" y="3325"/>
                    <a:pt x="1856" y="4339"/>
                  </a:cubicBezTo>
                  <a:cubicBezTo>
                    <a:pt x="1934" y="4382"/>
                    <a:pt x="2006" y="4425"/>
                    <a:pt x="2077" y="4469"/>
                  </a:cubicBezTo>
                  <a:cubicBezTo>
                    <a:pt x="3154" y="5149"/>
                    <a:pt x="3686" y="6196"/>
                    <a:pt x="4202" y="7191"/>
                  </a:cubicBezTo>
                  <a:cubicBezTo>
                    <a:pt x="4532" y="7825"/>
                    <a:pt x="4854" y="8435"/>
                    <a:pt x="5305" y="8912"/>
                  </a:cubicBezTo>
                  <a:cubicBezTo>
                    <a:pt x="5977" y="9627"/>
                    <a:pt x="6901" y="9913"/>
                    <a:pt x="7660" y="9913"/>
                  </a:cubicBezTo>
                  <a:cubicBezTo>
                    <a:pt x="8266" y="9913"/>
                    <a:pt x="8767" y="9730"/>
                    <a:pt x="8950" y="9438"/>
                  </a:cubicBezTo>
                  <a:cubicBezTo>
                    <a:pt x="9359" y="8782"/>
                    <a:pt x="8538" y="5987"/>
                    <a:pt x="8538" y="5987"/>
                  </a:cubicBezTo>
                  <a:cubicBezTo>
                    <a:pt x="8538" y="5987"/>
                    <a:pt x="6070" y="4423"/>
                    <a:pt x="4836" y="2595"/>
                  </a:cubicBezTo>
                  <a:cubicBezTo>
                    <a:pt x="3601" y="766"/>
                    <a:pt x="2905" y="386"/>
                    <a:pt x="1545" y="31"/>
                  </a:cubicBezTo>
                  <a:cubicBezTo>
                    <a:pt x="1467" y="10"/>
                    <a:pt x="1392" y="0"/>
                    <a:pt x="1321"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3693846" y="3128628"/>
              <a:ext cx="115525" cy="148969"/>
            </a:xfrm>
            <a:custGeom>
              <a:rect b="b" l="l" r="r" t="t"/>
              <a:pathLst>
                <a:path extrusionOk="0" h="3902" w="3026">
                  <a:moveTo>
                    <a:pt x="919" y="1"/>
                  </a:moveTo>
                  <a:cubicBezTo>
                    <a:pt x="919" y="1"/>
                    <a:pt x="919" y="1"/>
                    <a:pt x="919" y="1"/>
                  </a:cubicBezTo>
                  <a:lnTo>
                    <a:pt x="0" y="1180"/>
                  </a:lnTo>
                  <a:cubicBezTo>
                    <a:pt x="1077" y="1860"/>
                    <a:pt x="1609" y="2907"/>
                    <a:pt x="2125" y="3901"/>
                  </a:cubicBezTo>
                  <a:cubicBezTo>
                    <a:pt x="3026" y="1565"/>
                    <a:pt x="921" y="1"/>
                    <a:pt x="919"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3836365" y="2959309"/>
              <a:ext cx="208869" cy="417127"/>
            </a:xfrm>
            <a:custGeom>
              <a:rect b="b" l="l" r="r" t="t"/>
              <a:pathLst>
                <a:path extrusionOk="0" h="10926" w="5471">
                  <a:moveTo>
                    <a:pt x="4912" y="0"/>
                  </a:moveTo>
                  <a:cubicBezTo>
                    <a:pt x="4912" y="0"/>
                    <a:pt x="3790" y="417"/>
                    <a:pt x="2577" y="417"/>
                  </a:cubicBezTo>
                  <a:cubicBezTo>
                    <a:pt x="1972" y="417"/>
                    <a:pt x="1345" y="314"/>
                    <a:pt x="823" y="3"/>
                  </a:cubicBezTo>
                  <a:lnTo>
                    <a:pt x="823" y="3"/>
                  </a:lnTo>
                  <a:lnTo>
                    <a:pt x="1066" y="1932"/>
                  </a:lnTo>
                  <a:cubicBezTo>
                    <a:pt x="1066" y="1932"/>
                    <a:pt x="1035" y="2137"/>
                    <a:pt x="770" y="2340"/>
                  </a:cubicBezTo>
                  <a:cubicBezTo>
                    <a:pt x="399" y="2626"/>
                    <a:pt x="793" y="2870"/>
                    <a:pt x="793" y="2870"/>
                  </a:cubicBezTo>
                  <a:cubicBezTo>
                    <a:pt x="793" y="2870"/>
                    <a:pt x="332" y="3739"/>
                    <a:pt x="168" y="4123"/>
                  </a:cubicBezTo>
                  <a:cubicBezTo>
                    <a:pt x="0" y="4509"/>
                    <a:pt x="820" y="5137"/>
                    <a:pt x="430" y="6205"/>
                  </a:cubicBezTo>
                  <a:cubicBezTo>
                    <a:pt x="433" y="6205"/>
                    <a:pt x="549" y="9162"/>
                    <a:pt x="1520" y="10379"/>
                  </a:cubicBezTo>
                  <a:cubicBezTo>
                    <a:pt x="1831" y="10769"/>
                    <a:pt x="2166" y="10925"/>
                    <a:pt x="2494" y="10925"/>
                  </a:cubicBezTo>
                  <a:cubicBezTo>
                    <a:pt x="3508" y="10925"/>
                    <a:pt x="4452" y="9425"/>
                    <a:pt x="4408" y="8698"/>
                  </a:cubicBezTo>
                  <a:cubicBezTo>
                    <a:pt x="4245" y="6037"/>
                    <a:pt x="5471" y="4984"/>
                    <a:pt x="5095" y="4225"/>
                  </a:cubicBezTo>
                  <a:cubicBezTo>
                    <a:pt x="4932" y="3895"/>
                    <a:pt x="4594" y="4080"/>
                    <a:pt x="4465" y="3689"/>
                  </a:cubicBezTo>
                  <a:cubicBezTo>
                    <a:pt x="4333" y="3300"/>
                    <a:pt x="4860" y="3262"/>
                    <a:pt x="4912" y="2899"/>
                  </a:cubicBezTo>
                  <a:cubicBezTo>
                    <a:pt x="4964" y="2532"/>
                    <a:pt x="4971" y="639"/>
                    <a:pt x="4912"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3874658" y="3013827"/>
              <a:ext cx="150763" cy="44286"/>
            </a:xfrm>
            <a:custGeom>
              <a:rect b="b" l="l" r="r" t="t"/>
              <a:pathLst>
                <a:path extrusionOk="0" fill="none" h="1160" w="3949">
                  <a:moveTo>
                    <a:pt x="3949" y="154"/>
                  </a:moveTo>
                  <a:cubicBezTo>
                    <a:pt x="3949" y="154"/>
                    <a:pt x="1750" y="1159"/>
                    <a:pt x="1" y="0"/>
                  </a:cubicBez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3990566" y="2968701"/>
              <a:ext cx="7025" cy="60244"/>
            </a:xfrm>
            <a:custGeom>
              <a:rect b="b" l="l" r="r" t="t"/>
              <a:pathLst>
                <a:path extrusionOk="0" fill="none" h="1578" w="184">
                  <a:moveTo>
                    <a:pt x="183" y="1578"/>
                  </a:moveTo>
                  <a:lnTo>
                    <a:pt x="1" y="0"/>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3949487" y="2974695"/>
              <a:ext cx="5994" cy="60320"/>
            </a:xfrm>
            <a:custGeom>
              <a:rect b="b" l="l" r="r" t="t"/>
              <a:pathLst>
                <a:path extrusionOk="0" fill="none" h="1580" w="157">
                  <a:moveTo>
                    <a:pt x="156" y="1579"/>
                  </a:moveTo>
                  <a:lnTo>
                    <a:pt x="1" y="1"/>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3911232" y="2973740"/>
              <a:ext cx="153" cy="56465"/>
            </a:xfrm>
            <a:custGeom>
              <a:rect b="b" l="l" r="r" t="t"/>
              <a:pathLst>
                <a:path extrusionOk="0" fill="none" h="1479" w="4">
                  <a:moveTo>
                    <a:pt x="1" y="1478"/>
                  </a:moveTo>
                  <a:lnTo>
                    <a:pt x="3" y="0"/>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3883515" y="2966906"/>
              <a:ext cx="2520" cy="53563"/>
            </a:xfrm>
            <a:custGeom>
              <a:rect b="b" l="l" r="r" t="t"/>
              <a:pathLst>
                <a:path extrusionOk="0" fill="none" h="1403" w="66">
                  <a:moveTo>
                    <a:pt x="65" y="1402"/>
                  </a:moveTo>
                  <a:lnTo>
                    <a:pt x="0" y="0"/>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3836938" y="3163905"/>
              <a:ext cx="30237" cy="166034"/>
            </a:xfrm>
            <a:custGeom>
              <a:rect b="b" l="l" r="r" t="t"/>
              <a:pathLst>
                <a:path extrusionOk="0" fill="none" h="4349" w="792">
                  <a:moveTo>
                    <a:pt x="538" y="1"/>
                  </a:moveTo>
                  <a:cubicBezTo>
                    <a:pt x="553" y="975"/>
                    <a:pt x="0" y="1901"/>
                    <a:pt x="77" y="2872"/>
                  </a:cubicBezTo>
                  <a:cubicBezTo>
                    <a:pt x="122" y="3429"/>
                    <a:pt x="381" y="3969"/>
                    <a:pt x="792" y="4349"/>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3947273" y="3156078"/>
              <a:ext cx="80822" cy="104797"/>
            </a:xfrm>
            <a:custGeom>
              <a:rect b="b" l="l" r="r" t="t"/>
              <a:pathLst>
                <a:path extrusionOk="0" fill="none" h="2745" w="2117">
                  <a:moveTo>
                    <a:pt x="2116" y="1"/>
                  </a:moveTo>
                  <a:cubicBezTo>
                    <a:pt x="2112" y="403"/>
                    <a:pt x="1728" y="675"/>
                    <a:pt x="1417" y="929"/>
                  </a:cubicBezTo>
                  <a:cubicBezTo>
                    <a:pt x="1027" y="1248"/>
                    <a:pt x="696" y="1636"/>
                    <a:pt x="369" y="2022"/>
                  </a:cubicBezTo>
                  <a:cubicBezTo>
                    <a:pt x="191" y="2229"/>
                    <a:pt x="1" y="2474"/>
                    <a:pt x="38" y="2745"/>
                  </a:cubicBezTo>
                  <a:cubicBezTo>
                    <a:pt x="328" y="2652"/>
                    <a:pt x="594" y="2481"/>
                    <a:pt x="800" y="2253"/>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3863472" y="3066666"/>
              <a:ext cx="28595" cy="37567"/>
            </a:xfrm>
            <a:custGeom>
              <a:rect b="b" l="l" r="r" t="t"/>
              <a:pathLst>
                <a:path extrusionOk="0" fill="none" h="984" w="749">
                  <a:moveTo>
                    <a:pt x="0" y="1"/>
                  </a:moveTo>
                  <a:cubicBezTo>
                    <a:pt x="427" y="113"/>
                    <a:pt x="749" y="540"/>
                    <a:pt x="743" y="981"/>
                  </a:cubicBezTo>
                  <a:cubicBezTo>
                    <a:pt x="688" y="981"/>
                    <a:pt x="632" y="984"/>
                    <a:pt x="577" y="984"/>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3192721" y="2724476"/>
              <a:ext cx="515473" cy="424305"/>
            </a:xfrm>
            <a:custGeom>
              <a:rect b="b" l="l" r="r" t="t"/>
              <a:pathLst>
                <a:path extrusionOk="0" h="11114" w="13502">
                  <a:moveTo>
                    <a:pt x="11656" y="0"/>
                  </a:moveTo>
                  <a:cubicBezTo>
                    <a:pt x="11199" y="0"/>
                    <a:pt x="10720" y="433"/>
                    <a:pt x="9992" y="736"/>
                  </a:cubicBezTo>
                  <a:cubicBezTo>
                    <a:pt x="9659" y="502"/>
                    <a:pt x="9313" y="263"/>
                    <a:pt x="8918" y="174"/>
                  </a:cubicBezTo>
                  <a:cubicBezTo>
                    <a:pt x="8825" y="153"/>
                    <a:pt x="8729" y="143"/>
                    <a:pt x="8633" y="143"/>
                  </a:cubicBezTo>
                  <a:cubicBezTo>
                    <a:pt x="8315" y="143"/>
                    <a:pt x="7998" y="259"/>
                    <a:pt x="7816" y="514"/>
                  </a:cubicBezTo>
                  <a:cubicBezTo>
                    <a:pt x="7702" y="675"/>
                    <a:pt x="7652" y="872"/>
                    <a:pt x="7592" y="1064"/>
                  </a:cubicBezTo>
                  <a:cubicBezTo>
                    <a:pt x="7446" y="1536"/>
                    <a:pt x="7199" y="2014"/>
                    <a:pt x="6770" y="2261"/>
                  </a:cubicBezTo>
                  <a:cubicBezTo>
                    <a:pt x="6386" y="2479"/>
                    <a:pt x="5877" y="2507"/>
                    <a:pt x="5600" y="2851"/>
                  </a:cubicBezTo>
                  <a:cubicBezTo>
                    <a:pt x="5346" y="3169"/>
                    <a:pt x="5397" y="3621"/>
                    <a:pt x="5346" y="4023"/>
                  </a:cubicBezTo>
                  <a:cubicBezTo>
                    <a:pt x="5244" y="4851"/>
                    <a:pt x="5137" y="5354"/>
                    <a:pt x="4472" y="5859"/>
                  </a:cubicBezTo>
                  <a:cubicBezTo>
                    <a:pt x="3806" y="6366"/>
                    <a:pt x="3053" y="6153"/>
                    <a:pt x="1533" y="6980"/>
                  </a:cubicBezTo>
                  <a:cubicBezTo>
                    <a:pt x="798" y="7382"/>
                    <a:pt x="1" y="8385"/>
                    <a:pt x="149" y="9131"/>
                  </a:cubicBezTo>
                  <a:cubicBezTo>
                    <a:pt x="622" y="9102"/>
                    <a:pt x="1093" y="9088"/>
                    <a:pt x="1564" y="9088"/>
                  </a:cubicBezTo>
                  <a:cubicBezTo>
                    <a:pt x="4927" y="9088"/>
                    <a:pt x="8224" y="9813"/>
                    <a:pt x="11350" y="11113"/>
                  </a:cubicBezTo>
                  <a:cubicBezTo>
                    <a:pt x="11945" y="10514"/>
                    <a:pt x="12296" y="9566"/>
                    <a:pt x="12530" y="8756"/>
                  </a:cubicBezTo>
                  <a:cubicBezTo>
                    <a:pt x="12634" y="8399"/>
                    <a:pt x="12695" y="8002"/>
                    <a:pt x="12541" y="7664"/>
                  </a:cubicBezTo>
                  <a:cubicBezTo>
                    <a:pt x="12449" y="7465"/>
                    <a:pt x="12290" y="7303"/>
                    <a:pt x="12203" y="7105"/>
                  </a:cubicBezTo>
                  <a:cubicBezTo>
                    <a:pt x="11955" y="6535"/>
                    <a:pt x="12357" y="5911"/>
                    <a:pt x="12734" y="5419"/>
                  </a:cubicBezTo>
                  <a:cubicBezTo>
                    <a:pt x="13109" y="4927"/>
                    <a:pt x="13501" y="4291"/>
                    <a:pt x="13238" y="3731"/>
                  </a:cubicBezTo>
                  <a:cubicBezTo>
                    <a:pt x="13037" y="3308"/>
                    <a:pt x="12526" y="3103"/>
                    <a:pt x="12321" y="2684"/>
                  </a:cubicBezTo>
                  <a:cubicBezTo>
                    <a:pt x="12121" y="2272"/>
                    <a:pt x="12269" y="1788"/>
                    <a:pt x="12357" y="1342"/>
                  </a:cubicBezTo>
                  <a:cubicBezTo>
                    <a:pt x="12444" y="896"/>
                    <a:pt x="12416" y="336"/>
                    <a:pt x="12023" y="104"/>
                  </a:cubicBezTo>
                  <a:cubicBezTo>
                    <a:pt x="11900" y="31"/>
                    <a:pt x="11779" y="0"/>
                    <a:pt x="11656" y="0"/>
                  </a:cubicBezTo>
                  <a:close/>
                </a:path>
              </a:pathLst>
            </a:custGeom>
            <a:solidFill>
              <a:srgbClr val="8A525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3325733" y="3000808"/>
              <a:ext cx="445913" cy="494513"/>
            </a:xfrm>
            <a:custGeom>
              <a:rect b="b" l="l" r="r" t="t"/>
              <a:pathLst>
                <a:path extrusionOk="0" h="12953" w="11680">
                  <a:moveTo>
                    <a:pt x="8340" y="1"/>
                  </a:moveTo>
                  <a:cubicBezTo>
                    <a:pt x="7881" y="1"/>
                    <a:pt x="7429" y="52"/>
                    <a:pt x="7429" y="52"/>
                  </a:cubicBezTo>
                  <a:lnTo>
                    <a:pt x="1729" y="944"/>
                  </a:lnTo>
                  <a:lnTo>
                    <a:pt x="0" y="3121"/>
                  </a:lnTo>
                  <a:cubicBezTo>
                    <a:pt x="0" y="3121"/>
                    <a:pt x="1934" y="8987"/>
                    <a:pt x="1934" y="9664"/>
                  </a:cubicBezTo>
                  <a:cubicBezTo>
                    <a:pt x="1934" y="10343"/>
                    <a:pt x="1136" y="11193"/>
                    <a:pt x="1038" y="11492"/>
                  </a:cubicBezTo>
                  <a:cubicBezTo>
                    <a:pt x="844" y="12085"/>
                    <a:pt x="2137" y="12812"/>
                    <a:pt x="2613" y="12932"/>
                  </a:cubicBezTo>
                  <a:cubicBezTo>
                    <a:pt x="2670" y="12946"/>
                    <a:pt x="2726" y="12953"/>
                    <a:pt x="2783" y="12953"/>
                  </a:cubicBezTo>
                  <a:cubicBezTo>
                    <a:pt x="3616" y="12953"/>
                    <a:pt x="4413" y="11492"/>
                    <a:pt x="5279" y="11205"/>
                  </a:cubicBezTo>
                  <a:lnTo>
                    <a:pt x="11679" y="10752"/>
                  </a:lnTo>
                  <a:cubicBezTo>
                    <a:pt x="11679" y="10752"/>
                    <a:pt x="10673" y="9970"/>
                    <a:pt x="10557" y="8686"/>
                  </a:cubicBezTo>
                  <a:cubicBezTo>
                    <a:pt x="10456" y="7575"/>
                    <a:pt x="10857" y="6886"/>
                    <a:pt x="11042" y="5838"/>
                  </a:cubicBezTo>
                  <a:cubicBezTo>
                    <a:pt x="11227" y="4788"/>
                    <a:pt x="9582" y="264"/>
                    <a:pt x="9110" y="89"/>
                  </a:cubicBezTo>
                  <a:cubicBezTo>
                    <a:pt x="8926" y="22"/>
                    <a:pt x="8631" y="1"/>
                    <a:pt x="8340" y="1"/>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3549572" y="3378236"/>
              <a:ext cx="194438" cy="18936"/>
            </a:xfrm>
            <a:custGeom>
              <a:rect b="b" l="l" r="r" t="t"/>
              <a:pathLst>
                <a:path extrusionOk="0" fill="none" h="496" w="5093">
                  <a:moveTo>
                    <a:pt x="1" y="496"/>
                  </a:moveTo>
                  <a:cubicBezTo>
                    <a:pt x="1696" y="408"/>
                    <a:pt x="3419" y="281"/>
                    <a:pt x="5093" y="1"/>
                  </a:cubicBezTo>
                </a:path>
              </a:pathLst>
            </a:custGeom>
            <a:noFill/>
            <a:ln cap="flat" cmpd="sng" w="1700">
              <a:solidFill>
                <a:srgbClr val="FFFFFF"/>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3369027" y="3231442"/>
              <a:ext cx="77386" cy="111784"/>
            </a:xfrm>
            <a:custGeom>
              <a:rect b="b" l="l" r="r" t="t"/>
              <a:pathLst>
                <a:path extrusionOk="0" h="2928" w="2027">
                  <a:moveTo>
                    <a:pt x="1271" y="0"/>
                  </a:moveTo>
                  <a:lnTo>
                    <a:pt x="0" y="644"/>
                  </a:lnTo>
                  <a:lnTo>
                    <a:pt x="662" y="2928"/>
                  </a:lnTo>
                  <a:cubicBezTo>
                    <a:pt x="2027" y="2074"/>
                    <a:pt x="1271" y="0"/>
                    <a:pt x="1271" y="0"/>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3524450" y="3377893"/>
              <a:ext cx="71354" cy="51387"/>
            </a:xfrm>
            <a:custGeom>
              <a:rect b="b" l="l" r="r" t="t"/>
              <a:pathLst>
                <a:path extrusionOk="0" fill="none" h="1346" w="1869">
                  <a:moveTo>
                    <a:pt x="0" y="1345"/>
                  </a:moveTo>
                  <a:cubicBezTo>
                    <a:pt x="269" y="1010"/>
                    <a:pt x="538" y="675"/>
                    <a:pt x="805" y="342"/>
                  </a:cubicBezTo>
                  <a:cubicBezTo>
                    <a:pt x="914" y="204"/>
                    <a:pt x="1040" y="56"/>
                    <a:pt x="1214" y="29"/>
                  </a:cubicBezTo>
                  <a:cubicBezTo>
                    <a:pt x="1386" y="1"/>
                    <a:pt x="1561" y="105"/>
                    <a:pt x="1667" y="245"/>
                  </a:cubicBezTo>
                  <a:cubicBezTo>
                    <a:pt x="1770" y="386"/>
                    <a:pt x="1821" y="560"/>
                    <a:pt x="1868" y="729"/>
                  </a:cubicBezTo>
                  <a:cubicBezTo>
                    <a:pt x="1733" y="733"/>
                    <a:pt x="1597" y="678"/>
                    <a:pt x="1502" y="586"/>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3522809" y="3243812"/>
              <a:ext cx="117701" cy="42682"/>
            </a:xfrm>
            <a:custGeom>
              <a:rect b="b" l="l" r="r" t="t"/>
              <a:pathLst>
                <a:path extrusionOk="0" fill="none" h="1118" w="3083">
                  <a:moveTo>
                    <a:pt x="0" y="1033"/>
                  </a:moveTo>
                  <a:cubicBezTo>
                    <a:pt x="1111" y="1117"/>
                    <a:pt x="2246" y="736"/>
                    <a:pt x="3082" y="1"/>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3697512" y="3241903"/>
              <a:ext cx="46500" cy="25961"/>
            </a:xfrm>
            <a:custGeom>
              <a:rect b="b" l="l" r="r" t="t"/>
              <a:pathLst>
                <a:path extrusionOk="0" fill="none" h="680" w="1218">
                  <a:moveTo>
                    <a:pt x="1" y="679"/>
                  </a:moveTo>
                  <a:cubicBezTo>
                    <a:pt x="475" y="629"/>
                    <a:pt x="923" y="377"/>
                    <a:pt x="1218" y="0"/>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3251973" y="3692709"/>
              <a:ext cx="126215" cy="92046"/>
            </a:xfrm>
            <a:custGeom>
              <a:rect b="b" l="l" r="r" t="t"/>
              <a:pathLst>
                <a:path extrusionOk="0" h="2411" w="3306">
                  <a:moveTo>
                    <a:pt x="3189" y="1"/>
                  </a:moveTo>
                  <a:cubicBezTo>
                    <a:pt x="2720" y="1"/>
                    <a:pt x="943" y="155"/>
                    <a:pt x="1" y="2409"/>
                  </a:cubicBezTo>
                  <a:cubicBezTo>
                    <a:pt x="1" y="2409"/>
                    <a:pt x="25" y="2411"/>
                    <a:pt x="69" y="2411"/>
                  </a:cubicBezTo>
                  <a:cubicBezTo>
                    <a:pt x="448" y="2411"/>
                    <a:pt x="2322" y="2292"/>
                    <a:pt x="3305" y="5"/>
                  </a:cubicBezTo>
                  <a:cubicBezTo>
                    <a:pt x="3305" y="5"/>
                    <a:pt x="3264" y="1"/>
                    <a:pt x="3189"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3288090" y="3704773"/>
              <a:ext cx="108081" cy="178136"/>
            </a:xfrm>
            <a:custGeom>
              <a:rect b="b" l="l" r="r" t="t"/>
              <a:pathLst>
                <a:path extrusionOk="0" h="4666" w="2831">
                  <a:moveTo>
                    <a:pt x="1055" y="0"/>
                  </a:moveTo>
                  <a:cubicBezTo>
                    <a:pt x="325" y="208"/>
                    <a:pt x="1" y="866"/>
                    <a:pt x="2" y="866"/>
                  </a:cubicBezTo>
                  <a:lnTo>
                    <a:pt x="604" y="1521"/>
                  </a:lnTo>
                  <a:cubicBezTo>
                    <a:pt x="459" y="2148"/>
                    <a:pt x="957" y="2670"/>
                    <a:pt x="957" y="2670"/>
                  </a:cubicBezTo>
                  <a:cubicBezTo>
                    <a:pt x="74" y="3112"/>
                    <a:pt x="18" y="3802"/>
                    <a:pt x="176" y="3802"/>
                  </a:cubicBezTo>
                  <a:cubicBezTo>
                    <a:pt x="201" y="3802"/>
                    <a:pt x="231" y="3784"/>
                    <a:pt x="264" y="3746"/>
                  </a:cubicBezTo>
                  <a:cubicBezTo>
                    <a:pt x="509" y="3468"/>
                    <a:pt x="1269" y="2974"/>
                    <a:pt x="1270" y="2974"/>
                  </a:cubicBezTo>
                  <a:lnTo>
                    <a:pt x="1270" y="2974"/>
                  </a:lnTo>
                  <a:cubicBezTo>
                    <a:pt x="714" y="3461"/>
                    <a:pt x="1046" y="4665"/>
                    <a:pt x="1158" y="4665"/>
                  </a:cubicBezTo>
                  <a:cubicBezTo>
                    <a:pt x="1168" y="4665"/>
                    <a:pt x="1176" y="4655"/>
                    <a:pt x="1182" y="4633"/>
                  </a:cubicBezTo>
                  <a:cubicBezTo>
                    <a:pt x="1336" y="4031"/>
                    <a:pt x="1661" y="3091"/>
                    <a:pt x="1661" y="3091"/>
                  </a:cubicBezTo>
                  <a:lnTo>
                    <a:pt x="1661" y="3091"/>
                  </a:lnTo>
                  <a:cubicBezTo>
                    <a:pt x="1453" y="3966"/>
                    <a:pt x="1992" y="4507"/>
                    <a:pt x="2142" y="4507"/>
                  </a:cubicBezTo>
                  <a:cubicBezTo>
                    <a:pt x="2174" y="4507"/>
                    <a:pt x="2188" y="4483"/>
                    <a:pt x="2174" y="4433"/>
                  </a:cubicBezTo>
                  <a:cubicBezTo>
                    <a:pt x="2064" y="4038"/>
                    <a:pt x="2202" y="2938"/>
                    <a:pt x="2202" y="2938"/>
                  </a:cubicBezTo>
                  <a:cubicBezTo>
                    <a:pt x="2277" y="3381"/>
                    <a:pt x="2622" y="3699"/>
                    <a:pt x="2757" y="3699"/>
                  </a:cubicBezTo>
                  <a:cubicBezTo>
                    <a:pt x="2810" y="3699"/>
                    <a:pt x="2831" y="3648"/>
                    <a:pt x="2788" y="3536"/>
                  </a:cubicBezTo>
                  <a:cubicBezTo>
                    <a:pt x="2220" y="2056"/>
                    <a:pt x="2470" y="1434"/>
                    <a:pt x="2098" y="1093"/>
                  </a:cubicBezTo>
                  <a:cubicBezTo>
                    <a:pt x="1726" y="752"/>
                    <a:pt x="1055" y="0"/>
                    <a:pt x="1055" y="0"/>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a:off x="3049095" y="3036734"/>
              <a:ext cx="431139" cy="748088"/>
            </a:xfrm>
            <a:custGeom>
              <a:rect b="b" l="l" r="r" t="t"/>
              <a:pathLst>
                <a:path extrusionOk="0" h="19595" w="11293">
                  <a:moveTo>
                    <a:pt x="8976" y="0"/>
                  </a:moveTo>
                  <a:cubicBezTo>
                    <a:pt x="8976" y="0"/>
                    <a:pt x="7398" y="287"/>
                    <a:pt x="6513" y="1132"/>
                  </a:cubicBezTo>
                  <a:cubicBezTo>
                    <a:pt x="5629" y="1977"/>
                    <a:pt x="3499" y="7478"/>
                    <a:pt x="2458" y="8636"/>
                  </a:cubicBezTo>
                  <a:cubicBezTo>
                    <a:pt x="1416" y="9792"/>
                    <a:pt x="0" y="11518"/>
                    <a:pt x="612" y="12260"/>
                  </a:cubicBezTo>
                  <a:cubicBezTo>
                    <a:pt x="2308" y="14318"/>
                    <a:pt x="1935" y="15891"/>
                    <a:pt x="2683" y="16284"/>
                  </a:cubicBezTo>
                  <a:cubicBezTo>
                    <a:pt x="2753" y="16320"/>
                    <a:pt x="2815" y="16333"/>
                    <a:pt x="2873" y="16333"/>
                  </a:cubicBezTo>
                  <a:cubicBezTo>
                    <a:pt x="3012" y="16333"/>
                    <a:pt x="3127" y="16260"/>
                    <a:pt x="3263" y="16260"/>
                  </a:cubicBezTo>
                  <a:cubicBezTo>
                    <a:pt x="3336" y="16260"/>
                    <a:pt x="3416" y="16281"/>
                    <a:pt x="3509" y="16348"/>
                  </a:cubicBezTo>
                  <a:cubicBezTo>
                    <a:pt x="3844" y="16586"/>
                    <a:pt x="3439" y="16926"/>
                    <a:pt x="3613" y="17249"/>
                  </a:cubicBezTo>
                  <a:cubicBezTo>
                    <a:pt x="3785" y="17574"/>
                    <a:pt x="4891" y="19112"/>
                    <a:pt x="5315" y="19594"/>
                  </a:cubicBezTo>
                  <a:cubicBezTo>
                    <a:pt x="5315" y="19594"/>
                    <a:pt x="6803" y="17357"/>
                    <a:pt x="8619" y="17188"/>
                  </a:cubicBezTo>
                  <a:lnTo>
                    <a:pt x="7289" y="15771"/>
                  </a:lnTo>
                  <a:cubicBezTo>
                    <a:pt x="7289" y="15771"/>
                    <a:pt x="7195" y="15587"/>
                    <a:pt x="7289" y="15267"/>
                  </a:cubicBezTo>
                  <a:cubicBezTo>
                    <a:pt x="7402" y="14879"/>
                    <a:pt x="7074" y="14853"/>
                    <a:pt x="6982" y="14853"/>
                  </a:cubicBezTo>
                  <a:cubicBezTo>
                    <a:pt x="6967" y="14853"/>
                    <a:pt x="6959" y="14853"/>
                    <a:pt x="6959" y="14853"/>
                  </a:cubicBezTo>
                  <a:cubicBezTo>
                    <a:pt x="6959" y="14853"/>
                    <a:pt x="6822" y="13881"/>
                    <a:pt x="6729" y="13472"/>
                  </a:cubicBezTo>
                  <a:cubicBezTo>
                    <a:pt x="6637" y="13061"/>
                    <a:pt x="5607" y="13036"/>
                    <a:pt x="5292" y="11942"/>
                  </a:cubicBezTo>
                  <a:cubicBezTo>
                    <a:pt x="5292" y="11942"/>
                    <a:pt x="6722" y="9810"/>
                    <a:pt x="9590" y="5914"/>
                  </a:cubicBezTo>
                  <a:cubicBezTo>
                    <a:pt x="11292" y="3600"/>
                    <a:pt x="10262" y="1120"/>
                    <a:pt x="8976"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a:off x="3206656" y="3436038"/>
              <a:ext cx="44515" cy="56503"/>
            </a:xfrm>
            <a:custGeom>
              <a:rect b="b" l="l" r="r" t="t"/>
              <a:pathLst>
                <a:path extrusionOk="0" fill="none" h="1480" w="1166">
                  <a:moveTo>
                    <a:pt x="1165" y="1480"/>
                  </a:moveTo>
                  <a:cubicBezTo>
                    <a:pt x="798" y="1087"/>
                    <a:pt x="851" y="467"/>
                    <a:pt x="438" y="119"/>
                  </a:cubicBezTo>
                  <a:cubicBezTo>
                    <a:pt x="350" y="48"/>
                    <a:pt x="208" y="0"/>
                    <a:pt x="134" y="86"/>
                  </a:cubicBezTo>
                  <a:cubicBezTo>
                    <a:pt x="110" y="116"/>
                    <a:pt x="98" y="153"/>
                    <a:pt x="88" y="190"/>
                  </a:cubicBezTo>
                  <a:cubicBezTo>
                    <a:pt x="34" y="389"/>
                    <a:pt x="0" y="645"/>
                    <a:pt x="171" y="761"/>
                  </a:cubicBezTo>
                  <a:cubicBezTo>
                    <a:pt x="350" y="808"/>
                    <a:pt x="269" y="423"/>
                    <a:pt x="295" y="378"/>
                  </a:cubicBezTo>
                </a:path>
              </a:pathLst>
            </a:custGeom>
            <a:noFill/>
            <a:ln cap="flat" cmpd="sng" w="1700">
              <a:solidFill>
                <a:srgbClr val="332C33"/>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3215323" y="3652927"/>
              <a:ext cx="125451" cy="83914"/>
            </a:xfrm>
            <a:custGeom>
              <a:rect b="b" l="l" r="r" t="t"/>
              <a:pathLst>
                <a:path extrusionOk="0" fill="none" h="2198" w="3286">
                  <a:moveTo>
                    <a:pt x="0" y="2197"/>
                  </a:moveTo>
                  <a:cubicBezTo>
                    <a:pt x="0" y="2197"/>
                    <a:pt x="1188" y="92"/>
                    <a:pt x="3285" y="0"/>
                  </a:cubicBez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a:off x="3232388" y="3712867"/>
              <a:ext cx="41079" cy="44668"/>
            </a:xfrm>
            <a:custGeom>
              <a:rect b="b" l="l" r="r" t="t"/>
              <a:pathLst>
                <a:path extrusionOk="0" fill="none" h="1170" w="1076">
                  <a:moveTo>
                    <a:pt x="1" y="0"/>
                  </a:moveTo>
                  <a:lnTo>
                    <a:pt x="1076" y="1170"/>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a:off x="3262892" y="3683241"/>
              <a:ext cx="40277" cy="45317"/>
            </a:xfrm>
            <a:custGeom>
              <a:rect b="b" l="l" r="r" t="t"/>
              <a:pathLst>
                <a:path extrusionOk="0" fill="none" h="1187" w="1055">
                  <a:moveTo>
                    <a:pt x="1" y="1"/>
                  </a:moveTo>
                  <a:lnTo>
                    <a:pt x="1055" y="1187"/>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3301452" y="3661174"/>
              <a:ext cx="33138" cy="45698"/>
            </a:xfrm>
            <a:custGeom>
              <a:rect b="b" l="l" r="r" t="t"/>
              <a:pathLst>
                <a:path extrusionOk="0" fill="none" h="1197" w="868">
                  <a:moveTo>
                    <a:pt x="0" y="1"/>
                  </a:moveTo>
                  <a:lnTo>
                    <a:pt x="868" y="1197"/>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3327604" y="3654149"/>
              <a:ext cx="33520" cy="41919"/>
            </a:xfrm>
            <a:custGeom>
              <a:rect b="b" l="l" r="r" t="t"/>
              <a:pathLst>
                <a:path extrusionOk="0" fill="none" h="1098" w="878">
                  <a:moveTo>
                    <a:pt x="0" y="1"/>
                  </a:moveTo>
                  <a:lnTo>
                    <a:pt x="878" y="1098"/>
                  </a:lnTo>
                </a:path>
              </a:pathLst>
            </a:custGeom>
            <a:noFill/>
            <a:ln cap="flat" cmpd="sng" w="1700">
              <a:solidFill>
                <a:srgbClr val="FFF6F7"/>
              </a:solidFill>
              <a:prstDash val="solid"/>
              <a:miter lim="1482"/>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3391782" y="2900171"/>
              <a:ext cx="217650" cy="202150"/>
            </a:xfrm>
            <a:custGeom>
              <a:rect b="b" l="l" r="r" t="t"/>
              <a:pathLst>
                <a:path extrusionOk="0" h="5295" w="5701">
                  <a:moveTo>
                    <a:pt x="3352" y="0"/>
                  </a:moveTo>
                  <a:lnTo>
                    <a:pt x="3219" y="2758"/>
                  </a:lnTo>
                  <a:lnTo>
                    <a:pt x="1425" y="3214"/>
                  </a:lnTo>
                  <a:lnTo>
                    <a:pt x="884" y="3352"/>
                  </a:lnTo>
                  <a:lnTo>
                    <a:pt x="0" y="3576"/>
                  </a:lnTo>
                  <a:cubicBezTo>
                    <a:pt x="0" y="3576"/>
                    <a:pt x="229" y="4559"/>
                    <a:pt x="1354" y="5036"/>
                  </a:cubicBezTo>
                  <a:cubicBezTo>
                    <a:pt x="1665" y="5170"/>
                    <a:pt x="2045" y="5264"/>
                    <a:pt x="2506" y="5288"/>
                  </a:cubicBezTo>
                  <a:cubicBezTo>
                    <a:pt x="2583" y="5292"/>
                    <a:pt x="2664" y="5294"/>
                    <a:pt x="2746" y="5294"/>
                  </a:cubicBezTo>
                  <a:cubicBezTo>
                    <a:pt x="3106" y="5294"/>
                    <a:pt x="3511" y="5254"/>
                    <a:pt x="3966" y="5162"/>
                  </a:cubicBezTo>
                  <a:cubicBezTo>
                    <a:pt x="5659" y="4818"/>
                    <a:pt x="5701" y="2686"/>
                    <a:pt x="5701" y="2686"/>
                  </a:cubicBezTo>
                  <a:lnTo>
                    <a:pt x="5348" y="375"/>
                  </a:lnTo>
                  <a:lnTo>
                    <a:pt x="3352" y="0"/>
                  </a:ln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3536935" y="2914526"/>
              <a:ext cx="69216" cy="67269"/>
            </a:xfrm>
            <a:custGeom>
              <a:rect b="b" l="l" r="r" t="t"/>
              <a:pathLst>
                <a:path extrusionOk="0" h="1762" w="1813">
                  <a:moveTo>
                    <a:pt x="1546" y="1"/>
                  </a:moveTo>
                  <a:lnTo>
                    <a:pt x="1" y="82"/>
                  </a:lnTo>
                  <a:cubicBezTo>
                    <a:pt x="1" y="82"/>
                    <a:pt x="117" y="1762"/>
                    <a:pt x="1531" y="1762"/>
                  </a:cubicBezTo>
                  <a:cubicBezTo>
                    <a:pt x="1620" y="1762"/>
                    <a:pt x="1714" y="1755"/>
                    <a:pt x="1813" y="1741"/>
                  </a:cubicBezTo>
                  <a:lnTo>
                    <a:pt x="1546" y="1"/>
                  </a:ln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3425569" y="3022875"/>
              <a:ext cx="61886" cy="79218"/>
            </a:xfrm>
            <a:custGeom>
              <a:rect b="b" l="l" r="r" t="t"/>
              <a:pathLst>
                <a:path extrusionOk="0" h="2075" w="1621">
                  <a:moveTo>
                    <a:pt x="542" y="0"/>
                  </a:moveTo>
                  <a:lnTo>
                    <a:pt x="0" y="138"/>
                  </a:lnTo>
                  <a:lnTo>
                    <a:pt x="469" y="1822"/>
                  </a:lnTo>
                  <a:cubicBezTo>
                    <a:pt x="780" y="1956"/>
                    <a:pt x="1160" y="2050"/>
                    <a:pt x="1621" y="2074"/>
                  </a:cubicBezTo>
                  <a:cubicBezTo>
                    <a:pt x="1401" y="1827"/>
                    <a:pt x="931" y="1200"/>
                    <a:pt x="542"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3506965" y="2788004"/>
              <a:ext cx="136103" cy="171379"/>
            </a:xfrm>
            <a:custGeom>
              <a:rect b="b" l="l" r="r" t="t"/>
              <a:pathLst>
                <a:path extrusionOk="0" h="4489" w="3565">
                  <a:moveTo>
                    <a:pt x="1841" y="1"/>
                  </a:moveTo>
                  <a:cubicBezTo>
                    <a:pt x="1342" y="1"/>
                    <a:pt x="867" y="190"/>
                    <a:pt x="679" y="434"/>
                  </a:cubicBezTo>
                  <a:cubicBezTo>
                    <a:pt x="97" y="1189"/>
                    <a:pt x="0" y="2473"/>
                    <a:pt x="387" y="3327"/>
                  </a:cubicBezTo>
                  <a:cubicBezTo>
                    <a:pt x="685" y="3982"/>
                    <a:pt x="1477" y="4488"/>
                    <a:pt x="2222" y="4488"/>
                  </a:cubicBezTo>
                  <a:cubicBezTo>
                    <a:pt x="2452" y="4488"/>
                    <a:pt x="2677" y="4440"/>
                    <a:pt x="2882" y="4333"/>
                  </a:cubicBezTo>
                  <a:cubicBezTo>
                    <a:pt x="3410" y="4059"/>
                    <a:pt x="3564" y="3561"/>
                    <a:pt x="3536" y="2849"/>
                  </a:cubicBezTo>
                  <a:cubicBezTo>
                    <a:pt x="3531" y="2676"/>
                    <a:pt x="3512" y="2493"/>
                    <a:pt x="3488" y="2296"/>
                  </a:cubicBezTo>
                  <a:cubicBezTo>
                    <a:pt x="3448" y="1969"/>
                    <a:pt x="3388" y="1608"/>
                    <a:pt x="3315" y="1214"/>
                  </a:cubicBezTo>
                  <a:cubicBezTo>
                    <a:pt x="3153" y="311"/>
                    <a:pt x="2478" y="1"/>
                    <a:pt x="1841" y="1"/>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a:off x="3495740" y="2770862"/>
              <a:ext cx="122397" cy="108730"/>
            </a:xfrm>
            <a:custGeom>
              <a:rect b="b" l="l" r="r" t="t"/>
              <a:pathLst>
                <a:path extrusionOk="0" h="2848" w="3206">
                  <a:moveTo>
                    <a:pt x="2044" y="1"/>
                  </a:moveTo>
                  <a:cubicBezTo>
                    <a:pt x="1874" y="1"/>
                    <a:pt x="1714" y="20"/>
                    <a:pt x="1590" y="52"/>
                  </a:cubicBezTo>
                  <a:cubicBezTo>
                    <a:pt x="1047" y="190"/>
                    <a:pt x="588" y="590"/>
                    <a:pt x="328" y="1086"/>
                  </a:cubicBezTo>
                  <a:cubicBezTo>
                    <a:pt x="69" y="1586"/>
                    <a:pt x="1" y="2169"/>
                    <a:pt x="85" y="2723"/>
                  </a:cubicBezTo>
                  <a:cubicBezTo>
                    <a:pt x="91" y="2759"/>
                    <a:pt x="99" y="2796"/>
                    <a:pt x="122" y="2819"/>
                  </a:cubicBezTo>
                  <a:cubicBezTo>
                    <a:pt x="145" y="2841"/>
                    <a:pt x="175" y="2847"/>
                    <a:pt x="207" y="2847"/>
                  </a:cubicBezTo>
                  <a:cubicBezTo>
                    <a:pt x="228" y="2847"/>
                    <a:pt x="249" y="2845"/>
                    <a:pt x="269" y="2842"/>
                  </a:cubicBezTo>
                  <a:cubicBezTo>
                    <a:pt x="823" y="2757"/>
                    <a:pt x="1428" y="2642"/>
                    <a:pt x="1783" y="2206"/>
                  </a:cubicBezTo>
                  <a:cubicBezTo>
                    <a:pt x="1918" y="2040"/>
                    <a:pt x="2012" y="1832"/>
                    <a:pt x="2198" y="1727"/>
                  </a:cubicBezTo>
                  <a:cubicBezTo>
                    <a:pt x="2387" y="1619"/>
                    <a:pt x="2632" y="1645"/>
                    <a:pt x="2817" y="1530"/>
                  </a:cubicBezTo>
                  <a:cubicBezTo>
                    <a:pt x="3117" y="1343"/>
                    <a:pt x="3206" y="659"/>
                    <a:pt x="3018" y="366"/>
                  </a:cubicBezTo>
                  <a:cubicBezTo>
                    <a:pt x="2839" y="96"/>
                    <a:pt x="2418" y="1"/>
                    <a:pt x="2044" y="1"/>
                  </a:cubicBezTo>
                  <a:close/>
                </a:path>
              </a:pathLst>
            </a:custGeom>
            <a:solidFill>
              <a:srgbClr val="8A525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
            <p:cNvSpPr/>
            <p:nvPr/>
          </p:nvSpPr>
          <p:spPr>
            <a:xfrm>
              <a:off x="3543119" y="2886122"/>
              <a:ext cx="30809" cy="21265"/>
            </a:xfrm>
            <a:custGeom>
              <a:rect b="b" l="l" r="r" t="t"/>
              <a:pathLst>
                <a:path extrusionOk="0" h="557" w="807">
                  <a:moveTo>
                    <a:pt x="404" y="0"/>
                  </a:moveTo>
                  <a:cubicBezTo>
                    <a:pt x="397" y="0"/>
                    <a:pt x="391" y="0"/>
                    <a:pt x="385" y="1"/>
                  </a:cubicBezTo>
                  <a:cubicBezTo>
                    <a:pt x="168" y="8"/>
                    <a:pt x="1" y="140"/>
                    <a:pt x="12" y="291"/>
                  </a:cubicBezTo>
                  <a:cubicBezTo>
                    <a:pt x="22" y="441"/>
                    <a:pt x="196" y="557"/>
                    <a:pt x="404" y="557"/>
                  </a:cubicBezTo>
                  <a:cubicBezTo>
                    <a:pt x="410" y="557"/>
                    <a:pt x="417" y="557"/>
                    <a:pt x="423" y="556"/>
                  </a:cubicBezTo>
                  <a:cubicBezTo>
                    <a:pt x="639" y="549"/>
                    <a:pt x="807" y="420"/>
                    <a:pt x="795" y="266"/>
                  </a:cubicBezTo>
                  <a:cubicBezTo>
                    <a:pt x="785" y="116"/>
                    <a:pt x="612" y="0"/>
                    <a:pt x="404" y="0"/>
                  </a:cubicBezTo>
                  <a:close/>
                </a:path>
              </a:pathLst>
            </a:custGeom>
            <a:solidFill>
              <a:srgbClr val="FF755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3626844" y="2875661"/>
              <a:ext cx="15233" cy="21150"/>
            </a:xfrm>
            <a:custGeom>
              <a:rect b="b" l="l" r="r" t="t"/>
              <a:pathLst>
                <a:path extrusionOk="0" h="554" w="399">
                  <a:moveTo>
                    <a:pt x="350" y="0"/>
                  </a:moveTo>
                  <a:cubicBezTo>
                    <a:pt x="150" y="18"/>
                    <a:pt x="0" y="146"/>
                    <a:pt x="9" y="289"/>
                  </a:cubicBezTo>
                  <a:cubicBezTo>
                    <a:pt x="18" y="438"/>
                    <a:pt x="191" y="553"/>
                    <a:pt x="399" y="553"/>
                  </a:cubicBezTo>
                  <a:cubicBezTo>
                    <a:pt x="391" y="380"/>
                    <a:pt x="374" y="197"/>
                    <a:pt x="350" y="0"/>
                  </a:cubicBezTo>
                  <a:close/>
                </a:path>
              </a:pathLst>
            </a:custGeom>
            <a:solidFill>
              <a:srgbClr val="FF755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a:off x="3571028" y="2862375"/>
              <a:ext cx="8514" cy="10461"/>
            </a:xfrm>
            <a:custGeom>
              <a:rect b="b" l="l" r="r" t="t"/>
              <a:pathLst>
                <a:path extrusionOk="0" h="274" w="223">
                  <a:moveTo>
                    <a:pt x="104" y="1"/>
                  </a:moveTo>
                  <a:cubicBezTo>
                    <a:pt x="100" y="1"/>
                    <a:pt x="97" y="1"/>
                    <a:pt x="94" y="1"/>
                  </a:cubicBezTo>
                  <a:cubicBezTo>
                    <a:pt x="39" y="9"/>
                    <a:pt x="0" y="76"/>
                    <a:pt x="9" y="150"/>
                  </a:cubicBezTo>
                  <a:cubicBezTo>
                    <a:pt x="18" y="219"/>
                    <a:pt x="65" y="273"/>
                    <a:pt x="118" y="273"/>
                  </a:cubicBezTo>
                  <a:cubicBezTo>
                    <a:pt x="121" y="273"/>
                    <a:pt x="125" y="273"/>
                    <a:pt x="128" y="273"/>
                  </a:cubicBezTo>
                  <a:cubicBezTo>
                    <a:pt x="183" y="265"/>
                    <a:pt x="223" y="199"/>
                    <a:pt x="212" y="124"/>
                  </a:cubicBezTo>
                  <a:cubicBezTo>
                    <a:pt x="204" y="55"/>
                    <a:pt x="156" y="1"/>
                    <a:pt x="104"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7"/>
            <p:cNvSpPr/>
            <p:nvPr/>
          </p:nvSpPr>
          <p:spPr>
            <a:xfrm>
              <a:off x="3616574" y="2858633"/>
              <a:ext cx="8552" cy="10461"/>
            </a:xfrm>
            <a:custGeom>
              <a:rect b="b" l="l" r="r" t="t"/>
              <a:pathLst>
                <a:path extrusionOk="0" h="274" w="224">
                  <a:moveTo>
                    <a:pt x="104" y="1"/>
                  </a:moveTo>
                  <a:cubicBezTo>
                    <a:pt x="101" y="1"/>
                    <a:pt x="98" y="1"/>
                    <a:pt x="94" y="2"/>
                  </a:cubicBezTo>
                  <a:cubicBezTo>
                    <a:pt x="39" y="8"/>
                    <a:pt x="1" y="74"/>
                    <a:pt x="10" y="150"/>
                  </a:cubicBezTo>
                  <a:cubicBezTo>
                    <a:pt x="18" y="220"/>
                    <a:pt x="67" y="273"/>
                    <a:pt x="120" y="273"/>
                  </a:cubicBezTo>
                  <a:cubicBezTo>
                    <a:pt x="123" y="273"/>
                    <a:pt x="125" y="273"/>
                    <a:pt x="128" y="273"/>
                  </a:cubicBezTo>
                  <a:cubicBezTo>
                    <a:pt x="183" y="265"/>
                    <a:pt x="223" y="199"/>
                    <a:pt x="213" y="125"/>
                  </a:cubicBezTo>
                  <a:cubicBezTo>
                    <a:pt x="204" y="55"/>
                    <a:pt x="157" y="1"/>
                    <a:pt x="104" y="1"/>
                  </a:cubicBezTo>
                  <a:close/>
                </a:path>
              </a:pathLst>
            </a:custGeom>
            <a:solidFill>
              <a:srgbClr val="332C3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3561979" y="2843629"/>
              <a:ext cx="16340" cy="18096"/>
            </a:xfrm>
            <a:custGeom>
              <a:rect b="b" l="l" r="r" t="t"/>
              <a:pathLst>
                <a:path extrusionOk="0" fill="none" h="474" w="428">
                  <a:moveTo>
                    <a:pt x="427" y="300"/>
                  </a:moveTo>
                  <a:cubicBezTo>
                    <a:pt x="153" y="0"/>
                    <a:pt x="0" y="473"/>
                    <a:pt x="54" y="365"/>
                  </a:cubicBezTo>
                </a:path>
              </a:pathLst>
            </a:custGeom>
            <a:noFill/>
            <a:ln cap="rnd" cmpd="sng" w="2550">
              <a:solidFill>
                <a:srgbClr val="332C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3608137" y="2836261"/>
              <a:ext cx="16416" cy="18096"/>
            </a:xfrm>
            <a:custGeom>
              <a:rect b="b" l="l" r="r" t="t"/>
              <a:pathLst>
                <a:path extrusionOk="0" fill="none" h="474" w="430">
                  <a:moveTo>
                    <a:pt x="429" y="300"/>
                  </a:moveTo>
                  <a:cubicBezTo>
                    <a:pt x="155" y="1"/>
                    <a:pt x="1" y="473"/>
                    <a:pt x="54" y="365"/>
                  </a:cubicBezTo>
                </a:path>
              </a:pathLst>
            </a:custGeom>
            <a:noFill/>
            <a:ln cap="rnd" cmpd="sng" w="2550">
              <a:solidFill>
                <a:srgbClr val="332C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3476270" y="2866193"/>
              <a:ext cx="66276" cy="50471"/>
            </a:xfrm>
            <a:custGeom>
              <a:rect b="b" l="l" r="r" t="t"/>
              <a:pathLst>
                <a:path extrusionOk="0" h="1322" w="1736">
                  <a:moveTo>
                    <a:pt x="406" y="1"/>
                  </a:moveTo>
                  <a:cubicBezTo>
                    <a:pt x="162" y="1"/>
                    <a:pt x="1" y="136"/>
                    <a:pt x="17" y="523"/>
                  </a:cubicBezTo>
                  <a:cubicBezTo>
                    <a:pt x="37" y="1022"/>
                    <a:pt x="423" y="1322"/>
                    <a:pt x="823" y="1322"/>
                  </a:cubicBezTo>
                  <a:cubicBezTo>
                    <a:pt x="966" y="1322"/>
                    <a:pt x="1111" y="1283"/>
                    <a:pt x="1242" y="1202"/>
                  </a:cubicBezTo>
                  <a:cubicBezTo>
                    <a:pt x="1735" y="890"/>
                    <a:pt x="1462" y="360"/>
                    <a:pt x="1059" y="182"/>
                  </a:cubicBezTo>
                  <a:cubicBezTo>
                    <a:pt x="821" y="77"/>
                    <a:pt x="590" y="1"/>
                    <a:pt x="406" y="1"/>
                  </a:cubicBezTo>
                  <a:close/>
                </a:path>
              </a:pathLst>
            </a:custGeom>
            <a:solidFill>
              <a:srgbClr val="FF97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3490777" y="2878715"/>
              <a:ext cx="22563" cy="23861"/>
            </a:xfrm>
            <a:custGeom>
              <a:rect b="b" l="l" r="r" t="t"/>
              <a:pathLst>
                <a:path extrusionOk="0" fill="none" h="625" w="591">
                  <a:moveTo>
                    <a:pt x="0" y="43"/>
                  </a:moveTo>
                  <a:cubicBezTo>
                    <a:pt x="0" y="43"/>
                    <a:pt x="590" y="0"/>
                    <a:pt x="509" y="624"/>
                  </a:cubicBezTo>
                </a:path>
              </a:pathLst>
            </a:custGeom>
            <a:noFill/>
            <a:ln cap="rnd" cmpd="sng" w="1700">
              <a:solidFill>
                <a:srgbClr val="332C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3499329" y="2888832"/>
              <a:ext cx="8972" cy="5765"/>
            </a:xfrm>
            <a:custGeom>
              <a:rect b="b" l="l" r="r" t="t"/>
              <a:pathLst>
                <a:path extrusionOk="0" fill="none" h="151" w="235">
                  <a:moveTo>
                    <a:pt x="234" y="1"/>
                  </a:moveTo>
                  <a:lnTo>
                    <a:pt x="0" y="150"/>
                  </a:lnTo>
                </a:path>
              </a:pathLst>
            </a:custGeom>
            <a:noFill/>
            <a:ln cap="rnd" cmpd="sng" w="1700">
              <a:solidFill>
                <a:srgbClr val="332C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3599165" y="2865353"/>
              <a:ext cx="13897" cy="28786"/>
            </a:xfrm>
            <a:custGeom>
              <a:rect b="b" l="l" r="r" t="t"/>
              <a:pathLst>
                <a:path extrusionOk="0" fill="none" h="754" w="364">
                  <a:moveTo>
                    <a:pt x="94" y="754"/>
                  </a:moveTo>
                  <a:cubicBezTo>
                    <a:pt x="165" y="752"/>
                    <a:pt x="347" y="675"/>
                    <a:pt x="356" y="536"/>
                  </a:cubicBezTo>
                  <a:cubicBezTo>
                    <a:pt x="363" y="404"/>
                    <a:pt x="134" y="543"/>
                    <a:pt x="67" y="352"/>
                  </a:cubicBezTo>
                  <a:lnTo>
                    <a:pt x="0" y="1"/>
                  </a:lnTo>
                </a:path>
              </a:pathLst>
            </a:custGeom>
            <a:noFill/>
            <a:ln cap="rnd" cmpd="sng" w="1700">
              <a:solidFill>
                <a:srgbClr val="332C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3576754" y="2910517"/>
              <a:ext cx="40812" cy="21036"/>
            </a:xfrm>
            <a:custGeom>
              <a:rect b="b" l="l" r="r" t="t"/>
              <a:pathLst>
                <a:path extrusionOk="0" h="551" w="1069">
                  <a:moveTo>
                    <a:pt x="1069" y="1"/>
                  </a:moveTo>
                  <a:cubicBezTo>
                    <a:pt x="770" y="56"/>
                    <a:pt x="530" y="72"/>
                    <a:pt x="353" y="72"/>
                  </a:cubicBezTo>
                  <a:cubicBezTo>
                    <a:pt x="122" y="72"/>
                    <a:pt x="0" y="45"/>
                    <a:pt x="0" y="45"/>
                  </a:cubicBezTo>
                  <a:lnTo>
                    <a:pt x="0" y="45"/>
                  </a:lnTo>
                  <a:cubicBezTo>
                    <a:pt x="0" y="45"/>
                    <a:pt x="22" y="524"/>
                    <a:pt x="455" y="549"/>
                  </a:cubicBezTo>
                  <a:cubicBezTo>
                    <a:pt x="469" y="550"/>
                    <a:pt x="483" y="550"/>
                    <a:pt x="496" y="550"/>
                  </a:cubicBezTo>
                  <a:cubicBezTo>
                    <a:pt x="972" y="550"/>
                    <a:pt x="1069" y="1"/>
                    <a:pt x="1069" y="1"/>
                  </a:cubicBezTo>
                  <a:close/>
                </a:path>
              </a:pathLst>
            </a:custGeom>
            <a:solidFill>
              <a:srgbClr val="FFF6F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37"/>
          <p:cNvSpPr txBox="1"/>
          <p:nvPr/>
        </p:nvSpPr>
        <p:spPr>
          <a:xfrm>
            <a:off x="909025" y="819450"/>
            <a:ext cx="10335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a:ea typeface="Lexend"/>
                <a:cs typeface="Lexend"/>
                <a:sym typeface="Lexend"/>
              </a:rPr>
              <a:t>The User</a:t>
            </a:r>
            <a:endParaRPr>
              <a:solidFill>
                <a:schemeClr val="lt1"/>
              </a:solidFill>
              <a:latin typeface="Lexend"/>
              <a:ea typeface="Lexend"/>
              <a:cs typeface="Lexend"/>
              <a:sym typeface="Lexend"/>
            </a:endParaRPr>
          </a:p>
        </p:txBody>
      </p:sp>
      <p:sp>
        <p:nvSpPr>
          <p:cNvPr id="649" name="Google Shape;649;p37"/>
          <p:cNvSpPr/>
          <p:nvPr/>
        </p:nvSpPr>
        <p:spPr>
          <a:xfrm flipH="1" rot="-2839582">
            <a:off x="2521333" y="1173949"/>
            <a:ext cx="1007157" cy="457865"/>
          </a:xfrm>
          <a:custGeom>
            <a:rect b="b" l="l" r="r" t="t"/>
            <a:pathLst>
              <a:path extrusionOk="0" h="5112" w="12672">
                <a:moveTo>
                  <a:pt x="10172" y="1"/>
                </a:moveTo>
                <a:cubicBezTo>
                  <a:pt x="9997" y="1"/>
                  <a:pt x="9889" y="206"/>
                  <a:pt x="9992" y="355"/>
                </a:cubicBezTo>
                <a:lnTo>
                  <a:pt x="10356" y="872"/>
                </a:lnTo>
                <a:cubicBezTo>
                  <a:pt x="9150" y="1590"/>
                  <a:pt x="5274" y="3628"/>
                  <a:pt x="1" y="3628"/>
                </a:cubicBezTo>
                <a:lnTo>
                  <a:pt x="1" y="5112"/>
                </a:lnTo>
                <a:cubicBezTo>
                  <a:pt x="2872" y="5102"/>
                  <a:pt x="5714" y="4547"/>
                  <a:pt x="8375" y="3485"/>
                </a:cubicBezTo>
                <a:cubicBezTo>
                  <a:pt x="9360" y="3093"/>
                  <a:pt x="10298" y="2624"/>
                  <a:pt x="11208" y="2088"/>
                </a:cubicBezTo>
                <a:lnTo>
                  <a:pt x="11523" y="2547"/>
                </a:lnTo>
                <a:cubicBezTo>
                  <a:pt x="11568" y="2612"/>
                  <a:pt x="11636" y="2643"/>
                  <a:pt x="11703" y="2643"/>
                </a:cubicBezTo>
                <a:cubicBezTo>
                  <a:pt x="11793" y="2643"/>
                  <a:pt x="11883" y="2588"/>
                  <a:pt x="11916" y="2490"/>
                </a:cubicBezTo>
                <a:lnTo>
                  <a:pt x="12624" y="375"/>
                </a:lnTo>
                <a:cubicBezTo>
                  <a:pt x="12672" y="231"/>
                  <a:pt x="12567" y="78"/>
                  <a:pt x="12413" y="78"/>
                </a:cubicBezTo>
                <a:lnTo>
                  <a:pt x="10184" y="1"/>
                </a:lnTo>
                <a:cubicBezTo>
                  <a:pt x="10179" y="1"/>
                  <a:pt x="10176" y="1"/>
                  <a:pt x="10172" y="1"/>
                </a:cubicBez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37"/>
          <p:cNvPicPr preferRelativeResize="0"/>
          <p:nvPr/>
        </p:nvPicPr>
        <p:blipFill>
          <a:blip r:embed="rId3">
            <a:alphaModFix/>
          </a:blip>
          <a:stretch>
            <a:fillRect/>
          </a:stretch>
        </p:blipFill>
        <p:spPr>
          <a:xfrm>
            <a:off x="4529700" y="81325"/>
            <a:ext cx="2538900" cy="4598100"/>
          </a:xfrm>
          <a:prstGeom prst="roundRect">
            <a:avLst>
              <a:gd fmla="val 2754" name="adj"/>
            </a:avLst>
          </a:prstGeom>
          <a:noFill/>
          <a:ln>
            <a:noFill/>
          </a:ln>
          <a:effectLst>
            <a:outerShdw blurRad="57150" rotWithShape="0" algn="bl" dir="5400000" dist="19050">
              <a:srgbClr val="000000">
                <a:alpha val="50000"/>
              </a:srgbClr>
            </a:outerShdw>
          </a:effectLst>
        </p:spPr>
      </p:pic>
      <p:pic>
        <p:nvPicPr>
          <p:cNvPr id="651" name="Google Shape;651;p37"/>
          <p:cNvPicPr preferRelativeResize="0"/>
          <p:nvPr/>
        </p:nvPicPr>
        <p:blipFill>
          <a:blip r:embed="rId4">
            <a:alphaModFix/>
          </a:blip>
          <a:stretch>
            <a:fillRect/>
          </a:stretch>
        </p:blipFill>
        <p:spPr>
          <a:xfrm>
            <a:off x="2733900" y="762050"/>
            <a:ext cx="6234900" cy="3507300"/>
          </a:xfrm>
          <a:prstGeom prst="roundRect">
            <a:avLst>
              <a:gd fmla="val 2981" name="adj"/>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200"/>
                                        <p:tgtEl>
                                          <p:spTgt spid="651"/>
                                        </p:tgtEl>
                                      </p:cBhvr>
                                    </p:animEffect>
                                  </p:childTnLst>
                                </p:cTn>
                              </p:par>
                              <p:par>
                                <p:cTn fill="hold" nodeType="withEffect" presetClass="exit" presetID="10" presetSubtype="0">
                                  <p:stCondLst>
                                    <p:cond delay="0"/>
                                  </p:stCondLst>
                                  <p:childTnLst>
                                    <p:animEffect filter="fade" transition="out">
                                      <p:cBhvr>
                                        <p:cTn dur="200"/>
                                        <p:tgtEl>
                                          <p:spTgt spid="650"/>
                                        </p:tgtEl>
                                      </p:cBhvr>
                                    </p:animEffect>
                                    <p:set>
                                      <p:cBhvr>
                                        <p:cTn dur="1" fill="hold">
                                          <p:stCondLst>
                                            <p:cond delay="200"/>
                                          </p:stCondLst>
                                        </p:cTn>
                                        <p:tgtEl>
                                          <p:spTgt spid="6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649"/>
                                        </p:tgtEl>
                                      </p:cBhvr>
                                    </p:animEffect>
                                    <p:set>
                                      <p:cBhvr>
                                        <p:cTn dur="1" fill="hold">
                                          <p:stCondLst>
                                            <p:cond delay="200"/>
                                          </p:stCondLst>
                                        </p:cTn>
                                        <p:tgtEl>
                                          <p:spTgt spid="6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38"/>
          <p:cNvPicPr preferRelativeResize="0"/>
          <p:nvPr/>
        </p:nvPicPr>
        <p:blipFill>
          <a:blip r:embed="rId3">
            <a:alphaModFix/>
          </a:blip>
          <a:stretch>
            <a:fillRect/>
          </a:stretch>
        </p:blipFill>
        <p:spPr>
          <a:xfrm>
            <a:off x="3017475" y="925550"/>
            <a:ext cx="3163800" cy="3783300"/>
          </a:xfrm>
          <a:prstGeom prst="roundRect">
            <a:avLst>
              <a:gd fmla="val 6049" name="adj"/>
            </a:avLst>
          </a:prstGeom>
          <a:noFill/>
          <a:ln>
            <a:noFill/>
          </a:ln>
          <a:effectLst>
            <a:outerShdw blurRad="57150" rotWithShape="0" algn="bl" dir="5400000" dist="19050">
              <a:srgbClr val="000000">
                <a:alpha val="50000"/>
              </a:srgbClr>
            </a:outerShdw>
          </a:effectLst>
        </p:spPr>
      </p:pic>
      <p:sp>
        <p:nvSpPr>
          <p:cNvPr id="657" name="Google Shape;657;p38"/>
          <p:cNvSpPr txBox="1"/>
          <p:nvPr>
            <p:ph type="title"/>
          </p:nvPr>
        </p:nvSpPr>
        <p:spPr>
          <a:xfrm>
            <a:off x="394350" y="352850"/>
            <a:ext cx="835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Lexend"/>
                <a:ea typeface="Lexend"/>
                <a:cs typeface="Lexend"/>
                <a:sym typeface="Lexend"/>
              </a:rPr>
              <a:t>Song Database</a:t>
            </a:r>
            <a:endParaRPr sz="2400">
              <a:latin typeface="Lexend"/>
              <a:ea typeface="Lexend"/>
              <a:cs typeface="Lexend"/>
              <a:sym typeface="Lexend"/>
            </a:endParaRPr>
          </a:p>
        </p:txBody>
      </p:sp>
      <p:sp>
        <p:nvSpPr>
          <p:cNvPr id="658" name="Google Shape;658;p38"/>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659" name="Google Shape;659;p38"/>
          <p:cNvCxnSpPr>
            <a:endCxn id="660" idx="3"/>
          </p:cNvCxnSpPr>
          <p:nvPr/>
        </p:nvCxnSpPr>
        <p:spPr>
          <a:xfrm flipH="1">
            <a:off x="1794900" y="2890400"/>
            <a:ext cx="1491600" cy="1005600"/>
          </a:xfrm>
          <a:prstGeom prst="straightConnector1">
            <a:avLst/>
          </a:prstGeom>
          <a:noFill/>
          <a:ln cap="flat" cmpd="sng" w="9525">
            <a:solidFill>
              <a:schemeClr val="dk2"/>
            </a:solidFill>
            <a:prstDash val="solid"/>
            <a:round/>
            <a:headEnd len="med" w="med" type="triangle"/>
            <a:tailEnd len="med" w="med" type="none"/>
          </a:ln>
        </p:spPr>
      </p:cxnSp>
      <p:cxnSp>
        <p:nvCxnSpPr>
          <p:cNvPr id="661" name="Google Shape;661;p38"/>
          <p:cNvCxnSpPr>
            <a:endCxn id="660" idx="3"/>
          </p:cNvCxnSpPr>
          <p:nvPr/>
        </p:nvCxnSpPr>
        <p:spPr>
          <a:xfrm rot="10800000">
            <a:off x="1794900" y="3896000"/>
            <a:ext cx="1515000" cy="276300"/>
          </a:xfrm>
          <a:prstGeom prst="straightConnector1">
            <a:avLst/>
          </a:prstGeom>
          <a:noFill/>
          <a:ln cap="flat" cmpd="sng" w="9525">
            <a:solidFill>
              <a:schemeClr val="dk2"/>
            </a:solidFill>
            <a:prstDash val="solid"/>
            <a:round/>
            <a:headEnd len="med" w="med" type="triangle"/>
            <a:tailEnd len="med" w="med" type="none"/>
          </a:ln>
        </p:spPr>
      </p:cxnSp>
      <p:cxnSp>
        <p:nvCxnSpPr>
          <p:cNvPr id="662" name="Google Shape;662;p38"/>
          <p:cNvCxnSpPr>
            <a:endCxn id="660" idx="3"/>
          </p:cNvCxnSpPr>
          <p:nvPr/>
        </p:nvCxnSpPr>
        <p:spPr>
          <a:xfrm rot="10800000">
            <a:off x="1794900" y="3896000"/>
            <a:ext cx="1530600" cy="81900"/>
          </a:xfrm>
          <a:prstGeom prst="straightConnector1">
            <a:avLst/>
          </a:prstGeom>
          <a:noFill/>
          <a:ln cap="flat" cmpd="sng" w="9525">
            <a:solidFill>
              <a:schemeClr val="dk2"/>
            </a:solidFill>
            <a:prstDash val="solid"/>
            <a:round/>
            <a:headEnd len="med" w="med" type="triangle"/>
            <a:tailEnd len="med" w="med" type="none"/>
          </a:ln>
        </p:spPr>
      </p:cxnSp>
      <p:sp>
        <p:nvSpPr>
          <p:cNvPr id="660" name="Google Shape;660;p38"/>
          <p:cNvSpPr txBox="1"/>
          <p:nvPr/>
        </p:nvSpPr>
        <p:spPr>
          <a:xfrm>
            <a:off x="179100" y="3758900"/>
            <a:ext cx="1615800" cy="2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a:ea typeface="Lexend"/>
                <a:cs typeface="Lexend"/>
                <a:sym typeface="Lexend"/>
              </a:rPr>
              <a:t>auto-generated</a:t>
            </a:r>
            <a:endParaRPr>
              <a:solidFill>
                <a:schemeClr val="lt1"/>
              </a:solidFill>
              <a:latin typeface="Lexend"/>
              <a:ea typeface="Lexend"/>
              <a:cs typeface="Lexend"/>
              <a:sym typeface="Lexend"/>
            </a:endParaRPr>
          </a:p>
        </p:txBody>
      </p:sp>
      <p:sp>
        <p:nvSpPr>
          <p:cNvPr id="663" name="Google Shape;663;p38"/>
          <p:cNvSpPr/>
          <p:nvPr/>
        </p:nvSpPr>
        <p:spPr>
          <a:xfrm>
            <a:off x="3313050" y="1593300"/>
            <a:ext cx="2517900" cy="186000"/>
          </a:xfrm>
          <a:prstGeom prst="rect">
            <a:avLst/>
          </a:prstGeom>
          <a:solidFill>
            <a:srgbClr val="FAFA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64" name="Google Shape;664;p38"/>
          <p:cNvSpPr/>
          <p:nvPr/>
        </p:nvSpPr>
        <p:spPr>
          <a:xfrm>
            <a:off x="3286500" y="1810400"/>
            <a:ext cx="2727600" cy="572700"/>
          </a:xfrm>
          <a:prstGeom prst="rect">
            <a:avLst/>
          </a:prstGeom>
          <a:solidFill>
            <a:srgbClr val="FAFA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65" name="Google Shape;665;p38"/>
          <p:cNvSpPr/>
          <p:nvPr/>
        </p:nvSpPr>
        <p:spPr>
          <a:xfrm>
            <a:off x="3286500" y="2378550"/>
            <a:ext cx="2859600" cy="386400"/>
          </a:xfrm>
          <a:prstGeom prst="rect">
            <a:avLst/>
          </a:prstGeom>
          <a:solidFill>
            <a:srgbClr val="FAFA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66" name="Google Shape;666;p38"/>
          <p:cNvSpPr/>
          <p:nvPr/>
        </p:nvSpPr>
        <p:spPr>
          <a:xfrm>
            <a:off x="3286500" y="2764950"/>
            <a:ext cx="2805300" cy="1149900"/>
          </a:xfrm>
          <a:prstGeom prst="rect">
            <a:avLst/>
          </a:prstGeom>
          <a:solidFill>
            <a:srgbClr val="FAFA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67" name="Google Shape;667;p38"/>
          <p:cNvSpPr/>
          <p:nvPr/>
        </p:nvSpPr>
        <p:spPr>
          <a:xfrm>
            <a:off x="3313650" y="3895900"/>
            <a:ext cx="2805300" cy="386400"/>
          </a:xfrm>
          <a:prstGeom prst="rect">
            <a:avLst/>
          </a:prstGeom>
          <a:solidFill>
            <a:srgbClr val="FAFA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68" name="Google Shape;668;p38"/>
          <p:cNvSpPr/>
          <p:nvPr/>
        </p:nvSpPr>
        <p:spPr>
          <a:xfrm>
            <a:off x="3325350" y="4299413"/>
            <a:ext cx="2727600" cy="152400"/>
          </a:xfrm>
          <a:prstGeom prst="rect">
            <a:avLst/>
          </a:prstGeom>
          <a:solidFill>
            <a:srgbClr val="FAFA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63"/>
                                        </p:tgtEl>
                                      </p:cBhvr>
                                    </p:animEffect>
                                    <p:set>
                                      <p:cBhvr>
                                        <p:cTn dur="1" fill="hold">
                                          <p:stCondLst>
                                            <p:cond delay="200"/>
                                          </p:stCondLst>
                                        </p:cTn>
                                        <p:tgtEl>
                                          <p:spTgt spid="6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64"/>
                                        </p:tgtEl>
                                      </p:cBhvr>
                                    </p:animEffect>
                                    <p:set>
                                      <p:cBhvr>
                                        <p:cTn dur="1" fill="hold">
                                          <p:stCondLst>
                                            <p:cond delay="200"/>
                                          </p:stCondLst>
                                        </p:cTn>
                                        <p:tgtEl>
                                          <p:spTgt spid="6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65"/>
                                        </p:tgtEl>
                                      </p:cBhvr>
                                    </p:animEffect>
                                    <p:set>
                                      <p:cBhvr>
                                        <p:cTn dur="1" fill="hold">
                                          <p:stCondLst>
                                            <p:cond delay="200"/>
                                          </p:stCondLst>
                                        </p:cTn>
                                        <p:tgtEl>
                                          <p:spTgt spid="6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66"/>
                                        </p:tgtEl>
                                      </p:cBhvr>
                                    </p:animEffect>
                                    <p:set>
                                      <p:cBhvr>
                                        <p:cTn dur="1" fill="hold">
                                          <p:stCondLst>
                                            <p:cond delay="200"/>
                                          </p:stCondLst>
                                        </p:cTn>
                                        <p:tgtEl>
                                          <p:spTgt spid="66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2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2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67"/>
                                        </p:tgtEl>
                                      </p:cBhvr>
                                    </p:animEffect>
                                    <p:set>
                                      <p:cBhvr>
                                        <p:cTn dur="1" fill="hold">
                                          <p:stCondLst>
                                            <p:cond delay="200"/>
                                          </p:stCondLst>
                                        </p:cTn>
                                        <p:tgtEl>
                                          <p:spTgt spid="66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2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2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68"/>
                                        </p:tgtEl>
                                      </p:cBhvr>
                                    </p:animEffect>
                                    <p:set>
                                      <p:cBhvr>
                                        <p:cTn dur="1" fill="hold">
                                          <p:stCondLst>
                                            <p:cond delay="200"/>
                                          </p:stCondLst>
                                        </p:cTn>
                                        <p:tgtEl>
                                          <p:spTgt spid="6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39"/>
          <p:cNvPicPr preferRelativeResize="0"/>
          <p:nvPr/>
        </p:nvPicPr>
        <p:blipFill rotWithShape="1">
          <a:blip r:embed="rId3">
            <a:alphaModFix/>
          </a:blip>
          <a:srcRect b="48075" l="17585" r="39333" t="17884"/>
          <a:stretch/>
        </p:blipFill>
        <p:spPr>
          <a:xfrm>
            <a:off x="4595300" y="1599151"/>
            <a:ext cx="4254326" cy="1820876"/>
          </a:xfrm>
          <a:prstGeom prst="rect">
            <a:avLst/>
          </a:prstGeom>
          <a:noFill/>
          <a:ln>
            <a:noFill/>
          </a:ln>
          <a:effectLst>
            <a:outerShdw blurRad="57150" rotWithShape="0" algn="bl" dir="5400000" dist="19050">
              <a:srgbClr val="000000">
                <a:alpha val="50000"/>
              </a:srgbClr>
            </a:outerShdw>
          </a:effectLst>
        </p:spPr>
      </p:pic>
      <p:pic>
        <p:nvPicPr>
          <p:cNvPr id="674" name="Google Shape;674;p39"/>
          <p:cNvPicPr preferRelativeResize="0"/>
          <p:nvPr/>
        </p:nvPicPr>
        <p:blipFill rotWithShape="1">
          <a:blip r:embed="rId4">
            <a:alphaModFix/>
          </a:blip>
          <a:srcRect b="48076" l="17585" r="39333" t="17884"/>
          <a:stretch/>
        </p:blipFill>
        <p:spPr>
          <a:xfrm>
            <a:off x="4595309" y="1599140"/>
            <a:ext cx="4254326" cy="1820884"/>
          </a:xfrm>
          <a:prstGeom prst="rect">
            <a:avLst/>
          </a:prstGeom>
          <a:noFill/>
          <a:ln>
            <a:noFill/>
          </a:ln>
          <a:effectLst>
            <a:outerShdw blurRad="57150" rotWithShape="0" algn="bl" dir="5400000" dist="19050">
              <a:srgbClr val="000000">
                <a:alpha val="50000"/>
              </a:srgbClr>
            </a:outerShdw>
          </a:effectLst>
        </p:spPr>
      </p:pic>
      <p:sp>
        <p:nvSpPr>
          <p:cNvPr id="675" name="Google Shape;675;p39"/>
          <p:cNvSpPr/>
          <p:nvPr/>
        </p:nvSpPr>
        <p:spPr>
          <a:xfrm>
            <a:off x="5128050" y="1804473"/>
            <a:ext cx="2020200" cy="37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6" name="Google Shape;676;p39"/>
          <p:cNvSpPr/>
          <p:nvPr/>
        </p:nvSpPr>
        <p:spPr>
          <a:xfrm>
            <a:off x="5291125" y="2750450"/>
            <a:ext cx="1406400" cy="163200"/>
          </a:xfrm>
          <a:prstGeom prst="rect">
            <a:avLst/>
          </a:prstGeom>
          <a:solidFill>
            <a:srgbClr val="18181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7" name="Google Shape;677;p39"/>
          <p:cNvSpPr/>
          <p:nvPr/>
        </p:nvSpPr>
        <p:spPr>
          <a:xfrm>
            <a:off x="5291125" y="2886388"/>
            <a:ext cx="1406400" cy="163200"/>
          </a:xfrm>
          <a:prstGeom prst="rect">
            <a:avLst/>
          </a:prstGeom>
          <a:solidFill>
            <a:srgbClr val="18181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8" name="Google Shape;678;p39"/>
          <p:cNvSpPr/>
          <p:nvPr/>
        </p:nvSpPr>
        <p:spPr>
          <a:xfrm>
            <a:off x="5291125" y="3061388"/>
            <a:ext cx="1406400" cy="163200"/>
          </a:xfrm>
          <a:prstGeom prst="rect">
            <a:avLst/>
          </a:prstGeom>
          <a:solidFill>
            <a:srgbClr val="18181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9" name="Google Shape;679;p39"/>
          <p:cNvSpPr/>
          <p:nvPr/>
        </p:nvSpPr>
        <p:spPr>
          <a:xfrm>
            <a:off x="4635475" y="2649475"/>
            <a:ext cx="694500" cy="645000"/>
          </a:xfrm>
          <a:prstGeom prst="rect">
            <a:avLst/>
          </a:prstGeom>
          <a:solidFill>
            <a:srgbClr val="18181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80" name="Google Shape;680;p39"/>
          <p:cNvSpPr/>
          <p:nvPr/>
        </p:nvSpPr>
        <p:spPr>
          <a:xfrm>
            <a:off x="7878400" y="2717800"/>
            <a:ext cx="871200" cy="572700"/>
          </a:xfrm>
          <a:prstGeom prst="rect">
            <a:avLst/>
          </a:prstGeom>
          <a:solidFill>
            <a:srgbClr val="18181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81" name="Google Shape;681;p39"/>
          <p:cNvSpPr txBox="1"/>
          <p:nvPr>
            <p:ph type="title"/>
          </p:nvPr>
        </p:nvSpPr>
        <p:spPr>
          <a:xfrm>
            <a:off x="394350" y="352850"/>
            <a:ext cx="835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Lexend"/>
                <a:ea typeface="Lexend"/>
                <a:cs typeface="Lexend"/>
                <a:sym typeface="Lexend"/>
              </a:rPr>
              <a:t>Song Database</a:t>
            </a:r>
            <a:endParaRPr sz="2400">
              <a:latin typeface="Lexend"/>
              <a:ea typeface="Lexend"/>
              <a:cs typeface="Lexend"/>
              <a:sym typeface="Lexend"/>
            </a:endParaRPr>
          </a:p>
        </p:txBody>
      </p:sp>
      <p:sp>
        <p:nvSpPr>
          <p:cNvPr id="682" name="Google Shape;682;p39"/>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83" name="Google Shape;683;p39"/>
          <p:cNvPicPr preferRelativeResize="0"/>
          <p:nvPr/>
        </p:nvPicPr>
        <p:blipFill>
          <a:blip r:embed="rId5">
            <a:alphaModFix/>
          </a:blip>
          <a:stretch>
            <a:fillRect/>
          </a:stretch>
        </p:blipFill>
        <p:spPr>
          <a:xfrm>
            <a:off x="986500" y="925625"/>
            <a:ext cx="3163800" cy="3783300"/>
          </a:xfrm>
          <a:prstGeom prst="roundRect">
            <a:avLst>
              <a:gd fmla="val 6049" name="adj"/>
            </a:avLst>
          </a:prstGeom>
          <a:noFill/>
          <a:ln>
            <a:noFill/>
          </a:ln>
          <a:effectLst>
            <a:outerShdw blurRad="57150" rotWithShape="0" algn="bl" dir="5400000" dist="19050">
              <a:srgbClr val="000000">
                <a:alpha val="50000"/>
              </a:srgbClr>
            </a:outerShdw>
          </a:effectLst>
        </p:spPr>
      </p:pic>
      <p:cxnSp>
        <p:nvCxnSpPr>
          <p:cNvPr id="684" name="Google Shape;684;p39"/>
          <p:cNvCxnSpPr/>
          <p:nvPr/>
        </p:nvCxnSpPr>
        <p:spPr>
          <a:xfrm>
            <a:off x="3580175" y="1708950"/>
            <a:ext cx="1749900" cy="1103700"/>
          </a:xfrm>
          <a:prstGeom prst="curvedConnector3">
            <a:avLst>
              <a:gd fmla="val 50000" name="adj1"/>
            </a:avLst>
          </a:prstGeom>
          <a:noFill/>
          <a:ln cap="flat" cmpd="sng" w="38100">
            <a:solidFill>
              <a:schemeClr val="dk2"/>
            </a:solidFill>
            <a:prstDash val="solid"/>
            <a:round/>
            <a:headEnd len="med" w="med" type="none"/>
            <a:tailEnd len="med" w="med" type="stealth"/>
          </a:ln>
        </p:spPr>
      </p:cxnSp>
      <p:cxnSp>
        <p:nvCxnSpPr>
          <p:cNvPr id="685" name="Google Shape;685;p39"/>
          <p:cNvCxnSpPr/>
          <p:nvPr/>
        </p:nvCxnSpPr>
        <p:spPr>
          <a:xfrm>
            <a:off x="2462975" y="2097800"/>
            <a:ext cx="2882400" cy="893400"/>
          </a:xfrm>
          <a:prstGeom prst="curvedConnector3">
            <a:avLst>
              <a:gd fmla="val 50000" name="adj1"/>
            </a:avLst>
          </a:prstGeom>
          <a:noFill/>
          <a:ln cap="flat" cmpd="sng" w="38100">
            <a:solidFill>
              <a:schemeClr val="dk2"/>
            </a:solidFill>
            <a:prstDash val="solid"/>
            <a:round/>
            <a:headEnd len="med" w="med" type="none"/>
            <a:tailEnd len="med" w="med" type="stealth"/>
          </a:ln>
        </p:spPr>
      </p:cxnSp>
      <p:cxnSp>
        <p:nvCxnSpPr>
          <p:cNvPr id="686" name="Google Shape;686;p39"/>
          <p:cNvCxnSpPr/>
          <p:nvPr/>
        </p:nvCxnSpPr>
        <p:spPr>
          <a:xfrm>
            <a:off x="3962525" y="2672750"/>
            <a:ext cx="924600" cy="295200"/>
          </a:xfrm>
          <a:prstGeom prst="curvedConnector3">
            <a:avLst>
              <a:gd fmla="val 50000" name="adj1"/>
            </a:avLst>
          </a:prstGeom>
          <a:noFill/>
          <a:ln cap="flat" cmpd="sng" w="38100">
            <a:solidFill>
              <a:schemeClr val="dk2"/>
            </a:solidFill>
            <a:prstDash val="solid"/>
            <a:round/>
            <a:headEnd len="med" w="med" type="none"/>
            <a:tailEnd len="med" w="med" type="stealth"/>
          </a:ln>
        </p:spPr>
      </p:cxnSp>
      <p:cxnSp>
        <p:nvCxnSpPr>
          <p:cNvPr id="687" name="Google Shape;687;p39"/>
          <p:cNvCxnSpPr/>
          <p:nvPr/>
        </p:nvCxnSpPr>
        <p:spPr>
          <a:xfrm flipH="1" rot="10800000">
            <a:off x="2498850" y="1996875"/>
            <a:ext cx="2629200" cy="1589700"/>
          </a:xfrm>
          <a:prstGeom prst="curvedConnector3">
            <a:avLst>
              <a:gd fmla="val 50000" name="adj1"/>
            </a:avLst>
          </a:prstGeom>
          <a:noFill/>
          <a:ln cap="flat" cmpd="sng" w="38100">
            <a:solidFill>
              <a:schemeClr val="dk2"/>
            </a:solidFill>
            <a:prstDash val="solid"/>
            <a:round/>
            <a:headEnd len="med" w="med" type="none"/>
            <a:tailEnd len="med" w="med" type="stealth"/>
          </a:ln>
        </p:spPr>
      </p:cxnSp>
      <p:cxnSp>
        <p:nvCxnSpPr>
          <p:cNvPr id="688" name="Google Shape;688;p39"/>
          <p:cNvCxnSpPr/>
          <p:nvPr/>
        </p:nvCxnSpPr>
        <p:spPr>
          <a:xfrm flipH="1" rot="10800000">
            <a:off x="3117125" y="3123325"/>
            <a:ext cx="2236200" cy="856500"/>
          </a:xfrm>
          <a:prstGeom prst="curvedConnector3">
            <a:avLst>
              <a:gd fmla="val 50000" name="adj1"/>
            </a:avLst>
          </a:prstGeom>
          <a:noFill/>
          <a:ln cap="flat" cmpd="sng" w="38100">
            <a:solidFill>
              <a:schemeClr val="dk2"/>
            </a:solidFill>
            <a:prstDash val="solid"/>
            <a:round/>
            <a:headEnd len="med" w="med" type="none"/>
            <a:tailEnd len="med" w="med" type="stealth"/>
          </a:ln>
        </p:spPr>
      </p:cxnSp>
      <p:cxnSp>
        <p:nvCxnSpPr>
          <p:cNvPr id="689" name="Google Shape;689;p39"/>
          <p:cNvCxnSpPr>
            <a:stCxn id="690" idx="1"/>
          </p:cNvCxnSpPr>
          <p:nvPr/>
        </p:nvCxnSpPr>
        <p:spPr>
          <a:xfrm flipH="1" rot="10800000">
            <a:off x="3391325" y="3006775"/>
            <a:ext cx="4409400" cy="1062000"/>
          </a:xfrm>
          <a:prstGeom prst="curvedConnector3">
            <a:avLst>
              <a:gd fmla="val 50000" name="adj1"/>
            </a:avLst>
          </a:prstGeom>
          <a:noFill/>
          <a:ln cap="flat" cmpd="sng" w="38100">
            <a:solidFill>
              <a:schemeClr val="dk2"/>
            </a:solidFill>
            <a:prstDash val="solid"/>
            <a:round/>
            <a:headEnd len="med" w="med" type="none"/>
            <a:tailEnd len="med" w="med" type="stealth"/>
          </a:ln>
        </p:spPr>
      </p:cxnSp>
      <p:sp>
        <p:nvSpPr>
          <p:cNvPr id="690" name="Google Shape;690;p39"/>
          <p:cNvSpPr/>
          <p:nvPr/>
        </p:nvSpPr>
        <p:spPr>
          <a:xfrm flipH="1">
            <a:off x="3117125" y="3879775"/>
            <a:ext cx="274200" cy="378000"/>
          </a:xfrm>
          <a:prstGeom prst="moon">
            <a:avLst>
              <a:gd fmla="val 2120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cxnSp>
        <p:nvCxnSpPr>
          <p:cNvPr id="691" name="Google Shape;691;p39"/>
          <p:cNvCxnSpPr>
            <a:endCxn id="692" idx="1"/>
          </p:cNvCxnSpPr>
          <p:nvPr/>
        </p:nvCxnSpPr>
        <p:spPr>
          <a:xfrm flipH="1" rot="10800000">
            <a:off x="2641650" y="2961625"/>
            <a:ext cx="2548500" cy="1404900"/>
          </a:xfrm>
          <a:prstGeom prst="curvedConnector3">
            <a:avLst>
              <a:gd fmla="val 50000" name="adj1"/>
            </a:avLst>
          </a:prstGeom>
          <a:noFill/>
          <a:ln cap="flat" cmpd="sng" w="38100">
            <a:solidFill>
              <a:schemeClr val="dk2"/>
            </a:solidFill>
            <a:prstDash val="solid"/>
            <a:round/>
            <a:headEnd len="med" w="med" type="none"/>
            <a:tailEnd len="med" w="med" type="stealth"/>
          </a:ln>
        </p:spPr>
      </p:cxnSp>
      <p:sp>
        <p:nvSpPr>
          <p:cNvPr id="692" name="Google Shape;692;p39"/>
          <p:cNvSpPr/>
          <p:nvPr/>
        </p:nvSpPr>
        <p:spPr>
          <a:xfrm>
            <a:off x="5190150" y="2745325"/>
            <a:ext cx="139800" cy="432600"/>
          </a:xfrm>
          <a:prstGeom prst="moon">
            <a:avLst>
              <a:gd fmla="val 2120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93" name="Google Shape;693;p39"/>
          <p:cNvSpPr/>
          <p:nvPr/>
        </p:nvSpPr>
        <p:spPr>
          <a:xfrm>
            <a:off x="-163150" y="-139850"/>
            <a:ext cx="9789000" cy="5412900"/>
          </a:xfrm>
          <a:prstGeom prst="rect">
            <a:avLst/>
          </a:prstGeom>
          <a:solidFill>
            <a:srgbClr val="000000">
              <a:alpha val="7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pic>
        <p:nvPicPr>
          <p:cNvPr id="694" name="Google Shape;694;p39"/>
          <p:cNvPicPr preferRelativeResize="0"/>
          <p:nvPr/>
        </p:nvPicPr>
        <p:blipFill rotWithShape="1">
          <a:blip r:embed="rId3">
            <a:alphaModFix/>
          </a:blip>
          <a:srcRect b="48075" l="17585" r="39333" t="17884"/>
          <a:stretch/>
        </p:blipFill>
        <p:spPr>
          <a:xfrm>
            <a:off x="4595300" y="1599138"/>
            <a:ext cx="4254326" cy="1820876"/>
          </a:xfrm>
          <a:prstGeom prst="rect">
            <a:avLst/>
          </a:prstGeom>
          <a:noFill/>
          <a:ln>
            <a:noFill/>
          </a:ln>
          <a:effectLst>
            <a:outerShdw blurRad="285750" rotWithShape="0" algn="bl">
              <a:srgbClr val="FED7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200"/>
                                        <p:tgtEl>
                                          <p:spTgt spid="684"/>
                                        </p:tgtEl>
                                      </p:cBhvr>
                                    </p:animEffect>
                                  </p:childTnLst>
                                </p:cTn>
                              </p:par>
                              <p:par>
                                <p:cTn fill="hold" nodeType="withEffect" presetClass="exit" presetID="10" presetSubtype="0">
                                  <p:stCondLst>
                                    <p:cond delay="0"/>
                                  </p:stCondLst>
                                  <p:childTnLst>
                                    <p:animEffect filter="fade" transition="out">
                                      <p:cBhvr>
                                        <p:cTn dur="200"/>
                                        <p:tgtEl>
                                          <p:spTgt spid="676"/>
                                        </p:tgtEl>
                                      </p:cBhvr>
                                    </p:animEffect>
                                    <p:set>
                                      <p:cBhvr>
                                        <p:cTn dur="1" fill="hold">
                                          <p:stCondLst>
                                            <p:cond delay="200"/>
                                          </p:stCondLst>
                                        </p:cTn>
                                        <p:tgtEl>
                                          <p:spTgt spid="6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84"/>
                                        </p:tgtEl>
                                      </p:cBhvr>
                                    </p:animEffect>
                                    <p:set>
                                      <p:cBhvr>
                                        <p:cTn dur="1" fill="hold">
                                          <p:stCondLst>
                                            <p:cond delay="200"/>
                                          </p:stCondLst>
                                        </p:cTn>
                                        <p:tgtEl>
                                          <p:spTgt spid="6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200"/>
                                        <p:tgtEl>
                                          <p:spTgt spid="685"/>
                                        </p:tgtEl>
                                      </p:cBhvr>
                                    </p:animEffect>
                                  </p:childTnLst>
                                </p:cTn>
                              </p:par>
                              <p:par>
                                <p:cTn fill="hold" nodeType="withEffect" presetClass="exit" presetID="10" presetSubtype="0">
                                  <p:stCondLst>
                                    <p:cond delay="0"/>
                                  </p:stCondLst>
                                  <p:childTnLst>
                                    <p:animEffect filter="fade" transition="out">
                                      <p:cBhvr>
                                        <p:cTn dur="200"/>
                                        <p:tgtEl>
                                          <p:spTgt spid="677"/>
                                        </p:tgtEl>
                                      </p:cBhvr>
                                    </p:animEffect>
                                    <p:set>
                                      <p:cBhvr>
                                        <p:cTn dur="1" fill="hold">
                                          <p:stCondLst>
                                            <p:cond delay="200"/>
                                          </p:stCondLst>
                                        </p:cTn>
                                        <p:tgtEl>
                                          <p:spTgt spid="6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85"/>
                                        </p:tgtEl>
                                      </p:cBhvr>
                                    </p:animEffect>
                                    <p:set>
                                      <p:cBhvr>
                                        <p:cTn dur="1" fill="hold">
                                          <p:stCondLst>
                                            <p:cond delay="200"/>
                                          </p:stCondLst>
                                        </p:cTn>
                                        <p:tgtEl>
                                          <p:spTgt spid="6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200"/>
                                        <p:tgtEl>
                                          <p:spTgt spid="686"/>
                                        </p:tgtEl>
                                      </p:cBhvr>
                                    </p:animEffect>
                                  </p:childTnLst>
                                </p:cTn>
                              </p:par>
                              <p:par>
                                <p:cTn fill="hold" nodeType="withEffect" presetClass="exit" presetID="10" presetSubtype="0">
                                  <p:stCondLst>
                                    <p:cond delay="0"/>
                                  </p:stCondLst>
                                  <p:childTnLst>
                                    <p:animEffect filter="fade" transition="out">
                                      <p:cBhvr>
                                        <p:cTn dur="200"/>
                                        <p:tgtEl>
                                          <p:spTgt spid="679"/>
                                        </p:tgtEl>
                                      </p:cBhvr>
                                    </p:animEffect>
                                    <p:set>
                                      <p:cBhvr>
                                        <p:cTn dur="1" fill="hold">
                                          <p:stCondLst>
                                            <p:cond delay="200"/>
                                          </p:stCondLst>
                                        </p:cTn>
                                        <p:tgtEl>
                                          <p:spTgt spid="6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86"/>
                                        </p:tgtEl>
                                      </p:cBhvr>
                                    </p:animEffect>
                                    <p:set>
                                      <p:cBhvr>
                                        <p:cTn dur="1" fill="hold">
                                          <p:stCondLst>
                                            <p:cond delay="200"/>
                                          </p:stCondLst>
                                        </p:cTn>
                                        <p:tgtEl>
                                          <p:spTgt spid="6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200"/>
                                        <p:tgtEl>
                                          <p:spTgt spid="687"/>
                                        </p:tgtEl>
                                      </p:cBhvr>
                                    </p:animEffect>
                                  </p:childTnLst>
                                </p:cTn>
                              </p:par>
                              <p:par>
                                <p:cTn fill="hold" nodeType="withEffect" presetClass="exit" presetID="10" presetSubtype="0">
                                  <p:stCondLst>
                                    <p:cond delay="0"/>
                                  </p:stCondLst>
                                  <p:childTnLst>
                                    <p:animEffect filter="fade" transition="out">
                                      <p:cBhvr>
                                        <p:cTn dur="200"/>
                                        <p:tgtEl>
                                          <p:spTgt spid="675"/>
                                        </p:tgtEl>
                                      </p:cBhvr>
                                    </p:animEffect>
                                    <p:set>
                                      <p:cBhvr>
                                        <p:cTn dur="1" fill="hold">
                                          <p:stCondLst>
                                            <p:cond delay="200"/>
                                          </p:stCondLst>
                                        </p:cTn>
                                        <p:tgtEl>
                                          <p:spTgt spid="6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87"/>
                                        </p:tgtEl>
                                      </p:cBhvr>
                                    </p:animEffect>
                                    <p:set>
                                      <p:cBhvr>
                                        <p:cTn dur="1" fill="hold">
                                          <p:stCondLst>
                                            <p:cond delay="200"/>
                                          </p:stCondLst>
                                        </p:cTn>
                                        <p:tgtEl>
                                          <p:spTgt spid="6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200"/>
                                        <p:tgtEl>
                                          <p:spTgt spid="688"/>
                                        </p:tgtEl>
                                      </p:cBhvr>
                                    </p:animEffect>
                                  </p:childTnLst>
                                </p:cTn>
                              </p:par>
                              <p:par>
                                <p:cTn fill="hold" nodeType="withEffect" presetClass="exit" presetID="10" presetSubtype="0">
                                  <p:stCondLst>
                                    <p:cond delay="0"/>
                                  </p:stCondLst>
                                  <p:childTnLst>
                                    <p:animEffect filter="fade" transition="out">
                                      <p:cBhvr>
                                        <p:cTn dur="200"/>
                                        <p:tgtEl>
                                          <p:spTgt spid="678"/>
                                        </p:tgtEl>
                                      </p:cBhvr>
                                    </p:animEffect>
                                    <p:set>
                                      <p:cBhvr>
                                        <p:cTn dur="1" fill="hold">
                                          <p:stCondLst>
                                            <p:cond delay="200"/>
                                          </p:stCondLst>
                                        </p:cTn>
                                        <p:tgtEl>
                                          <p:spTgt spid="6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88"/>
                                        </p:tgtEl>
                                      </p:cBhvr>
                                    </p:animEffect>
                                    <p:set>
                                      <p:cBhvr>
                                        <p:cTn dur="1" fill="hold">
                                          <p:stCondLst>
                                            <p:cond delay="200"/>
                                          </p:stCondLst>
                                        </p:cTn>
                                        <p:tgtEl>
                                          <p:spTgt spid="6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200"/>
                                        <p:tgtEl>
                                          <p:spTgt spid="689"/>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200"/>
                                        <p:tgtEl>
                                          <p:spTgt spid="690"/>
                                        </p:tgtEl>
                                      </p:cBhvr>
                                    </p:animEffect>
                                  </p:childTnLst>
                                </p:cTn>
                              </p:par>
                              <p:par>
                                <p:cTn fill="hold" nodeType="withEffect" presetClass="exit" presetID="10" presetSubtype="0">
                                  <p:stCondLst>
                                    <p:cond delay="0"/>
                                  </p:stCondLst>
                                  <p:childTnLst>
                                    <p:animEffect filter="fade" transition="out">
                                      <p:cBhvr>
                                        <p:cTn dur="200"/>
                                        <p:tgtEl>
                                          <p:spTgt spid="680"/>
                                        </p:tgtEl>
                                      </p:cBhvr>
                                    </p:animEffect>
                                    <p:set>
                                      <p:cBhvr>
                                        <p:cTn dur="1" fill="hold">
                                          <p:stCondLst>
                                            <p:cond delay="200"/>
                                          </p:stCondLst>
                                        </p:cTn>
                                        <p:tgtEl>
                                          <p:spTgt spid="6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89"/>
                                        </p:tgtEl>
                                      </p:cBhvr>
                                    </p:animEffect>
                                    <p:set>
                                      <p:cBhvr>
                                        <p:cTn dur="1" fill="hold">
                                          <p:stCondLst>
                                            <p:cond delay="200"/>
                                          </p:stCondLst>
                                        </p:cTn>
                                        <p:tgtEl>
                                          <p:spTgt spid="6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690"/>
                                        </p:tgtEl>
                                      </p:cBhvr>
                                    </p:animEffect>
                                    <p:set>
                                      <p:cBhvr>
                                        <p:cTn dur="1" fill="hold">
                                          <p:stCondLst>
                                            <p:cond delay="200"/>
                                          </p:stCondLst>
                                        </p:cTn>
                                        <p:tgtEl>
                                          <p:spTgt spid="6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200"/>
                                        <p:tgtEl>
                                          <p:spTgt spid="691"/>
                                        </p:tgtEl>
                                      </p:cBhvr>
                                    </p:animEffect>
                                  </p:childTnLst>
                                </p:cTn>
                              </p:par>
                              <p:par>
                                <p:cTn fill="hold" nodeType="with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200"/>
                                        <p:tgtEl>
                                          <p:spTgt spid="692"/>
                                        </p:tgtEl>
                                      </p:cBhvr>
                                    </p:animEffect>
                                  </p:childTnLst>
                                </p:cTn>
                              </p:par>
                              <p:par>
                                <p:cTn fill="hold" nodeType="withEffect" presetClass="exit" presetID="10" presetSubtype="0">
                                  <p:stCondLst>
                                    <p:cond delay="0"/>
                                  </p:stCondLst>
                                  <p:childTnLst>
                                    <p:animEffect filter="fade" transition="out">
                                      <p:cBhvr>
                                        <p:cTn dur="200"/>
                                        <p:tgtEl>
                                          <p:spTgt spid="674"/>
                                        </p:tgtEl>
                                      </p:cBhvr>
                                    </p:animEffect>
                                    <p:set>
                                      <p:cBhvr>
                                        <p:cTn dur="1" fill="hold">
                                          <p:stCondLst>
                                            <p:cond delay="200"/>
                                          </p:stCondLst>
                                        </p:cTn>
                                        <p:tgtEl>
                                          <p:spTgt spid="6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91"/>
                                        </p:tgtEl>
                                      </p:cBhvr>
                                    </p:animEffect>
                                    <p:set>
                                      <p:cBhvr>
                                        <p:cTn dur="1" fill="hold">
                                          <p:stCondLst>
                                            <p:cond delay="200"/>
                                          </p:stCondLst>
                                        </p:cTn>
                                        <p:tgtEl>
                                          <p:spTgt spid="6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200"/>
                                        <p:tgtEl>
                                          <p:spTgt spid="693"/>
                                        </p:tgtEl>
                                      </p:cBhvr>
                                    </p:animEffect>
                                  </p:childTnLst>
                                </p:cTn>
                              </p:par>
                              <p:par>
                                <p:cTn fill="hold" nodeType="with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2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0"/>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00" name="Google Shape;700;p40"/>
          <p:cNvPicPr preferRelativeResize="0"/>
          <p:nvPr/>
        </p:nvPicPr>
        <p:blipFill>
          <a:blip r:embed="rId3">
            <a:alphaModFix/>
          </a:blip>
          <a:stretch>
            <a:fillRect/>
          </a:stretch>
        </p:blipFill>
        <p:spPr>
          <a:xfrm>
            <a:off x="1021511" y="93715"/>
            <a:ext cx="2744100" cy="4956000"/>
          </a:xfrm>
          <a:prstGeom prst="roundRect">
            <a:avLst>
              <a:gd fmla="val 2414" name="adj"/>
            </a:avLst>
          </a:prstGeom>
          <a:noFill/>
          <a:ln>
            <a:noFill/>
          </a:ln>
          <a:effectLst>
            <a:outerShdw blurRad="57150" rotWithShape="0" algn="bl" dir="5400000" dist="19050">
              <a:srgbClr val="000000">
                <a:alpha val="50000"/>
              </a:srgbClr>
            </a:outerShdw>
          </a:effectLst>
        </p:spPr>
      </p:pic>
      <p:pic>
        <p:nvPicPr>
          <p:cNvPr id="701" name="Google Shape;701;p40"/>
          <p:cNvPicPr preferRelativeResize="0"/>
          <p:nvPr/>
        </p:nvPicPr>
        <p:blipFill rotWithShape="1">
          <a:blip r:embed="rId4">
            <a:alphaModFix/>
          </a:blip>
          <a:srcRect b="0" l="0" r="49949" t="0"/>
          <a:stretch/>
        </p:blipFill>
        <p:spPr>
          <a:xfrm>
            <a:off x="6285725" y="1864700"/>
            <a:ext cx="2327200" cy="3099875"/>
          </a:xfrm>
          <a:prstGeom prst="rect">
            <a:avLst/>
          </a:prstGeom>
          <a:noFill/>
          <a:ln>
            <a:noFill/>
          </a:ln>
          <a:effectLst>
            <a:outerShdw blurRad="57150" rotWithShape="0" algn="bl" dir="5400000" dist="19050">
              <a:srgbClr val="000000">
                <a:alpha val="50000"/>
              </a:srgbClr>
            </a:outerShdw>
          </a:effectLst>
        </p:spPr>
      </p:pic>
      <p:sp>
        <p:nvSpPr>
          <p:cNvPr id="702" name="Google Shape;702;p40"/>
          <p:cNvSpPr/>
          <p:nvPr/>
        </p:nvSpPr>
        <p:spPr>
          <a:xfrm>
            <a:off x="3884825" y="1864700"/>
            <a:ext cx="2400900" cy="1118700"/>
          </a:xfrm>
          <a:prstGeom prst="rightArrow">
            <a:avLst>
              <a:gd fmla="val 52771" name="adj1"/>
              <a:gd fmla="val 50000" name="adj2"/>
            </a:avLst>
          </a:prstGeom>
          <a:solidFill>
            <a:schemeClr val="lt2"/>
          </a:solidFill>
          <a:ln>
            <a:noFill/>
          </a:ln>
          <a:effectLst>
            <a:outerShdw blurRad="57150" rotWithShape="0" algn="bl" dir="5400000" dist="19050">
              <a:srgbClr val="000000">
                <a:alpha val="50000"/>
              </a:srgbClr>
            </a:outerShdw>
          </a:effectLst>
        </p:spPr>
        <p:txBody>
          <a:bodyPr anchorCtr="0" anchor="ctr" bIns="0" lIns="91425" spcFirstLastPara="1" rIns="0" wrap="square" tIns="0">
            <a:noAutofit/>
          </a:bodyPr>
          <a:lstStyle/>
          <a:p>
            <a:pPr indent="0" lvl="0" marL="0" rtl="0" algn="ctr">
              <a:spcBef>
                <a:spcPts val="0"/>
              </a:spcBef>
              <a:spcAft>
                <a:spcPts val="0"/>
              </a:spcAft>
              <a:buNone/>
            </a:pPr>
            <a:r>
              <a:rPr lang="en">
                <a:latin typeface="Lexend"/>
                <a:ea typeface="Lexend"/>
                <a:cs typeface="Lexend"/>
                <a:sym typeface="Lexend"/>
              </a:rPr>
              <a:t>Ghosts_n_Goblins.mid</a:t>
            </a:r>
            <a:endParaRPr>
              <a:latin typeface="Lexend"/>
              <a:ea typeface="Lexend"/>
              <a:cs typeface="Lexend"/>
              <a:sym typeface="Lexend"/>
            </a:endParaRPr>
          </a:p>
        </p:txBody>
      </p:sp>
      <p:grpSp>
        <p:nvGrpSpPr>
          <p:cNvPr id="703" name="Google Shape;703;p40"/>
          <p:cNvGrpSpPr/>
          <p:nvPr/>
        </p:nvGrpSpPr>
        <p:grpSpPr>
          <a:xfrm>
            <a:off x="6803676" y="812210"/>
            <a:ext cx="1569604" cy="1052502"/>
            <a:chOff x="4028079" y="1507248"/>
            <a:chExt cx="2324650" cy="1482605"/>
          </a:xfrm>
        </p:grpSpPr>
        <p:sp>
          <p:nvSpPr>
            <p:cNvPr id="704" name="Google Shape;704;p40"/>
            <p:cNvSpPr/>
            <p:nvPr/>
          </p:nvSpPr>
          <p:spPr>
            <a:xfrm>
              <a:off x="4768326" y="2607873"/>
              <a:ext cx="845364" cy="333866"/>
            </a:xfrm>
            <a:custGeom>
              <a:rect b="b" l="l" r="r" t="t"/>
              <a:pathLst>
                <a:path extrusionOk="0" h="2262" w="4190">
                  <a:moveTo>
                    <a:pt x="2199" y="0"/>
                  </a:moveTo>
                  <a:lnTo>
                    <a:pt x="639" y="708"/>
                  </a:lnTo>
                  <a:lnTo>
                    <a:pt x="0" y="1928"/>
                  </a:lnTo>
                  <a:lnTo>
                    <a:pt x="2095" y="2261"/>
                  </a:lnTo>
                  <a:lnTo>
                    <a:pt x="4190" y="1928"/>
                  </a:lnTo>
                  <a:lnTo>
                    <a:pt x="3552" y="708"/>
                  </a:lnTo>
                  <a:lnTo>
                    <a:pt x="2199" y="0"/>
                  </a:ln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0"/>
            <p:cNvSpPr/>
            <p:nvPr/>
          </p:nvSpPr>
          <p:spPr>
            <a:xfrm>
              <a:off x="4028079" y="1507248"/>
              <a:ext cx="2324650" cy="1205134"/>
            </a:xfrm>
            <a:custGeom>
              <a:rect b="b" l="l" r="r" t="t"/>
              <a:pathLst>
                <a:path extrusionOk="0" h="8165" w="11522">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rgbClr val="667E9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0"/>
            <p:cNvSpPr/>
            <p:nvPr/>
          </p:nvSpPr>
          <p:spPr>
            <a:xfrm>
              <a:off x="4607324" y="2892291"/>
              <a:ext cx="1165957" cy="97562"/>
            </a:xfrm>
            <a:custGeom>
              <a:rect b="b" l="l" r="r" t="t"/>
              <a:pathLst>
                <a:path extrusionOk="0" h="661" w="5779">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0"/>
            <p:cNvSpPr/>
            <p:nvPr/>
          </p:nvSpPr>
          <p:spPr>
            <a:xfrm>
              <a:off x="4146914" y="1605547"/>
              <a:ext cx="2086778" cy="891784"/>
            </a:xfrm>
            <a:custGeom>
              <a:rect b="b" l="l" r="r" t="t"/>
              <a:pathLst>
                <a:path extrusionOk="0" h="6042" w="10343">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rgbClr val="869FB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0"/>
            <p:cNvSpPr/>
            <p:nvPr/>
          </p:nvSpPr>
          <p:spPr>
            <a:xfrm>
              <a:off x="4116247" y="1582965"/>
              <a:ext cx="2148314" cy="935916"/>
            </a:xfrm>
            <a:custGeom>
              <a:rect b="b" l="l" r="r" t="t"/>
              <a:pathLst>
                <a:path extrusionOk="0" h="6341" w="10648">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0"/>
            <p:cNvSpPr/>
            <p:nvPr/>
          </p:nvSpPr>
          <p:spPr>
            <a:xfrm>
              <a:off x="4607324" y="2892291"/>
              <a:ext cx="277417" cy="97562"/>
            </a:xfrm>
            <a:custGeom>
              <a:rect b="b" l="l" r="r" t="t"/>
              <a:pathLst>
                <a:path extrusionOk="0" h="661" w="1375">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13B55"/>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0"/>
            <p:cNvSpPr/>
            <p:nvPr/>
          </p:nvSpPr>
          <p:spPr>
            <a:xfrm>
              <a:off x="4028079" y="1507248"/>
              <a:ext cx="272978" cy="1205134"/>
            </a:xfrm>
            <a:custGeom>
              <a:rect b="b" l="l" r="r" t="t"/>
              <a:pathLst>
                <a:path extrusionOk="0" h="8165" w="1353">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445D7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1"/>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16" name="Google Shape;716;p41"/>
          <p:cNvSpPr txBox="1"/>
          <p:nvPr>
            <p:ph type="title"/>
          </p:nvPr>
        </p:nvSpPr>
        <p:spPr>
          <a:xfrm>
            <a:off x="394350" y="352850"/>
            <a:ext cx="835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Lexend"/>
                <a:ea typeface="Lexend"/>
                <a:cs typeface="Lexend"/>
                <a:sym typeface="Lexend"/>
              </a:rPr>
              <a:t>Queueing a Song</a:t>
            </a:r>
            <a:endParaRPr sz="2400">
              <a:latin typeface="Lexend"/>
              <a:ea typeface="Lexend"/>
              <a:cs typeface="Lexend"/>
              <a:sym typeface="Lexend"/>
            </a:endParaRPr>
          </a:p>
        </p:txBody>
      </p:sp>
      <p:sp>
        <p:nvSpPr>
          <p:cNvPr id="717" name="Google Shape;717;p41"/>
          <p:cNvSpPr/>
          <p:nvPr/>
        </p:nvSpPr>
        <p:spPr>
          <a:xfrm>
            <a:off x="1440750" y="1709400"/>
            <a:ext cx="6262500" cy="1724700"/>
          </a:xfrm>
          <a:prstGeom prst="roundRect">
            <a:avLst>
              <a:gd fmla="val 16667" name="adj"/>
            </a:avLst>
          </a:prstGeom>
          <a:solidFill>
            <a:srgbClr val="FFC245"/>
          </a:solidFill>
          <a:ln cap="flat" cmpd="sng" w="9525">
            <a:solidFill>
              <a:srgbClr val="FFC24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Data is sent from the website to the server</a:t>
            </a:r>
            <a:endParaRPr sz="1800">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Song file is cleaned</a:t>
            </a:r>
            <a:endParaRPr sz="1800">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Song added to the queue</a:t>
            </a:r>
            <a:endParaRPr>
              <a:solidFill>
                <a:schemeClr val="lt1"/>
              </a:solidFill>
              <a:latin typeface="Lexend"/>
              <a:ea typeface="Lexend"/>
              <a:cs typeface="Lexend"/>
              <a:sym typeface="Lexend"/>
            </a:endParaRPr>
          </a:p>
          <a:p>
            <a:pPr indent="0" lvl="0" marL="0" rtl="0" algn="ctr">
              <a:spcBef>
                <a:spcPts val="0"/>
              </a:spcBef>
              <a:spcAft>
                <a:spcPts val="0"/>
              </a:spcAft>
              <a:buNone/>
            </a:pPr>
            <a:r>
              <a:t/>
            </a:r>
            <a:endParaRPr sz="1200">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0" st="0"/>
                                            </p:txEl>
                                          </p:spTgt>
                                        </p:tgtEl>
                                        <p:attrNameLst>
                                          <p:attrName>style.visibility</p:attrName>
                                        </p:attrNameLst>
                                      </p:cBhvr>
                                      <p:to>
                                        <p:strVal val="visible"/>
                                      </p:to>
                                    </p:set>
                                    <p:animEffect filter="fade" transition="in">
                                      <p:cBhvr>
                                        <p:cTn dur="200"/>
                                        <p:tgtEl>
                                          <p:spTgt spid="7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1" st="1"/>
                                            </p:txEl>
                                          </p:spTgt>
                                        </p:tgtEl>
                                        <p:attrNameLst>
                                          <p:attrName>style.visibility</p:attrName>
                                        </p:attrNameLst>
                                      </p:cBhvr>
                                      <p:to>
                                        <p:strVal val="visible"/>
                                      </p:to>
                                    </p:set>
                                    <p:animEffect filter="fade" transition="in">
                                      <p:cBhvr>
                                        <p:cTn dur="200"/>
                                        <p:tgtEl>
                                          <p:spTgt spid="7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2" st="2"/>
                                            </p:txEl>
                                          </p:spTgt>
                                        </p:tgtEl>
                                        <p:attrNameLst>
                                          <p:attrName>style.visibility</p:attrName>
                                        </p:attrNameLst>
                                      </p:cBhvr>
                                      <p:to>
                                        <p:strVal val="visible"/>
                                      </p:to>
                                    </p:set>
                                    <p:animEffect filter="fade" transition="in">
                                      <p:cBhvr>
                                        <p:cTn dur="200"/>
                                        <p:tgtEl>
                                          <p:spTgt spid="7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3" st="3"/>
                                            </p:txEl>
                                          </p:spTgt>
                                        </p:tgtEl>
                                        <p:attrNameLst>
                                          <p:attrName>style.visibility</p:attrName>
                                        </p:attrNameLst>
                                      </p:cBhvr>
                                      <p:to>
                                        <p:strVal val="visible"/>
                                      </p:to>
                                    </p:set>
                                    <p:animEffect filter="fade" transition="in">
                                      <p:cBhvr>
                                        <p:cTn dur="200"/>
                                        <p:tgtEl>
                                          <p:spTgt spid="7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4" st="4"/>
                                            </p:txEl>
                                          </p:spTgt>
                                        </p:tgtEl>
                                        <p:attrNameLst>
                                          <p:attrName>style.visibility</p:attrName>
                                        </p:attrNameLst>
                                      </p:cBhvr>
                                      <p:to>
                                        <p:strVal val="visible"/>
                                      </p:to>
                                    </p:set>
                                    <p:animEffect filter="fade" transition="in">
                                      <p:cBhvr>
                                        <p:cTn dur="200"/>
                                        <p:tgtEl>
                                          <p:spTgt spid="71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2"/>
          <p:cNvSpPr txBox="1"/>
          <p:nvPr>
            <p:ph idx="12" type="sldNum"/>
          </p:nvPr>
        </p:nvSpPr>
        <p:spPr>
          <a:xfrm>
            <a:off x="4434900" y="4773168"/>
            <a:ext cx="274200" cy="274200"/>
          </a:xfrm>
          <a:prstGeom prst="rect">
            <a:avLst/>
          </a:prstGeom>
          <a:solidFill>
            <a:schemeClr val="dk2"/>
          </a:solidFill>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23" name="Google Shape;723;p42"/>
          <p:cNvSpPr txBox="1"/>
          <p:nvPr>
            <p:ph type="title"/>
          </p:nvPr>
        </p:nvSpPr>
        <p:spPr>
          <a:xfrm>
            <a:off x="394350" y="352850"/>
            <a:ext cx="835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Lexend"/>
                <a:ea typeface="Lexend"/>
                <a:cs typeface="Lexend"/>
                <a:sym typeface="Lexend"/>
              </a:rPr>
              <a:t>Queueing a Song</a:t>
            </a:r>
            <a:endParaRPr sz="2400">
              <a:latin typeface="Lexend"/>
              <a:ea typeface="Lexend"/>
              <a:cs typeface="Lexend"/>
              <a:sym typeface="Lexend"/>
            </a:endParaRPr>
          </a:p>
        </p:txBody>
      </p:sp>
      <p:sp>
        <p:nvSpPr>
          <p:cNvPr id="724" name="Google Shape;724;p42"/>
          <p:cNvSpPr/>
          <p:nvPr/>
        </p:nvSpPr>
        <p:spPr>
          <a:xfrm>
            <a:off x="1440750" y="1709400"/>
            <a:ext cx="6262500" cy="1724700"/>
          </a:xfrm>
          <a:prstGeom prst="roundRect">
            <a:avLst>
              <a:gd fmla="val 16667" name="adj"/>
            </a:avLst>
          </a:prstGeom>
          <a:solidFill>
            <a:srgbClr val="FFC245"/>
          </a:solidFill>
          <a:ln cap="flat" cmpd="sng" w="9525">
            <a:solidFill>
              <a:srgbClr val="FFC24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exend"/>
              <a:ea typeface="Lexend"/>
              <a:cs typeface="Lexend"/>
              <a:sym typeface="Lexend"/>
            </a:endParaRPr>
          </a:p>
          <a:p>
            <a:pPr indent="-342900" lvl="0" marL="457200" rtl="0" algn="l">
              <a:spcBef>
                <a:spcPts val="0"/>
              </a:spcBef>
              <a:spcAft>
                <a:spcPts val="0"/>
              </a:spcAft>
              <a:buClr>
                <a:schemeClr val="accent3"/>
              </a:buClr>
              <a:buSzPts val="1800"/>
              <a:buFont typeface="Lexend"/>
              <a:buAutoNum type="arabicPeriod"/>
            </a:pPr>
            <a:r>
              <a:rPr b="1" lang="en" sz="1800">
                <a:solidFill>
                  <a:schemeClr val="accent3"/>
                </a:solidFill>
                <a:latin typeface="Lexend"/>
                <a:ea typeface="Lexend"/>
                <a:cs typeface="Lexend"/>
                <a:sym typeface="Lexend"/>
              </a:rPr>
              <a:t>Data is sent from the website to the server</a:t>
            </a:r>
            <a:endParaRPr b="1" sz="1800">
              <a:solidFill>
                <a:schemeClr val="accent3"/>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Song file is cleaned</a:t>
            </a:r>
            <a:endParaRPr sz="1800">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Song added to queue</a:t>
            </a:r>
            <a:endParaRPr>
              <a:solidFill>
                <a:schemeClr val="lt1"/>
              </a:solidFill>
              <a:latin typeface="Lexend"/>
              <a:ea typeface="Lexend"/>
              <a:cs typeface="Lexend"/>
              <a:sym typeface="Lexend"/>
            </a:endParaRPr>
          </a:p>
          <a:p>
            <a:pPr indent="0" lvl="0" marL="0" rtl="0" algn="ctr">
              <a:spcBef>
                <a:spcPts val="0"/>
              </a:spcBef>
              <a:spcAft>
                <a:spcPts val="0"/>
              </a:spcAft>
              <a:buNone/>
            </a:pPr>
            <a:r>
              <a:t/>
            </a:r>
            <a:endParaRPr sz="1200">
              <a:latin typeface="Lexend"/>
              <a:ea typeface="Lexend"/>
              <a:cs typeface="Lexend"/>
              <a:sym typeface="Lexend"/>
            </a:endParaRPr>
          </a:p>
        </p:txBody>
      </p:sp>
      <p:sp>
        <p:nvSpPr>
          <p:cNvPr id="725" name="Google Shape;725;p42"/>
          <p:cNvSpPr/>
          <p:nvPr/>
        </p:nvSpPr>
        <p:spPr>
          <a:xfrm>
            <a:off x="1597600" y="2493825"/>
            <a:ext cx="3054900" cy="77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name="Music Subject for High School: Music Notes by Slidesgo">
  <a:themeElements>
    <a:clrScheme name="Simple Light">
      <a:dk1>
        <a:srgbClr val="FFFFFF"/>
      </a:dk1>
      <a:lt1>
        <a:srgbClr val="312E2E"/>
      </a:lt1>
      <a:dk2>
        <a:srgbClr val="FFC245"/>
      </a:dk2>
      <a:lt2>
        <a:srgbClr val="E26E69"/>
      </a:lt2>
      <a:accent1>
        <a:srgbClr val="B691D1"/>
      </a:accent1>
      <a:accent2>
        <a:srgbClr val="F3F3FF"/>
      </a:accent2>
      <a:accent3>
        <a:srgbClr val="5353B7"/>
      </a:accent3>
      <a:accent4>
        <a:srgbClr val="80CACE"/>
      </a:accent4>
      <a:accent5>
        <a:srgbClr val="75AF6C"/>
      </a:accent5>
      <a:accent6>
        <a:srgbClr val="FFFFFF"/>
      </a:accent6>
      <a:hlink>
        <a:srgbClr val="31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